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58" r:id="rId3"/>
  </p:sldMasterIdLst>
  <p:notesMasterIdLst>
    <p:notesMasterId r:id="rId27"/>
  </p:notesMasterIdLst>
  <p:sldIdLst>
    <p:sldId id="258" r:id="rId4"/>
    <p:sldId id="259" r:id="rId5"/>
    <p:sldId id="322" r:id="rId6"/>
    <p:sldId id="287" r:id="rId7"/>
    <p:sldId id="301" r:id="rId8"/>
    <p:sldId id="317" r:id="rId9"/>
    <p:sldId id="318" r:id="rId10"/>
    <p:sldId id="319" r:id="rId11"/>
    <p:sldId id="320" r:id="rId12"/>
    <p:sldId id="321" r:id="rId13"/>
    <p:sldId id="312" r:id="rId14"/>
    <p:sldId id="323" r:id="rId15"/>
    <p:sldId id="316" r:id="rId16"/>
    <p:sldId id="324" r:id="rId17"/>
    <p:sldId id="305" r:id="rId18"/>
    <p:sldId id="306" r:id="rId19"/>
    <p:sldId id="311" r:id="rId20"/>
    <p:sldId id="325" r:id="rId21"/>
    <p:sldId id="307" r:id="rId22"/>
    <p:sldId id="308" r:id="rId23"/>
    <p:sldId id="326" r:id="rId24"/>
    <p:sldId id="309" r:id="rId25"/>
    <p:sldId id="296"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6"/>
    <a:srgbClr val="D8117D"/>
    <a:srgbClr val="4678AB"/>
    <a:srgbClr val="085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7"/>
    <p:restoredTop sz="94694"/>
  </p:normalViewPr>
  <p:slideViewPr>
    <p:cSldViewPr snapToGrid="0" snapToObjects="1">
      <p:cViewPr varScale="1">
        <p:scale>
          <a:sx n="114" d="100"/>
          <a:sy n="114" d="100"/>
        </p:scale>
        <p:origin x="726"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53" d="100"/>
          <a:sy n="153" d="100"/>
        </p:scale>
        <p:origin x="59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4T09:55:40.105"/>
    </inkml:context>
    <inkml:brush xml:id="br0">
      <inkml:brushProperty name="width" value="0.05" units="cm"/>
      <inkml:brushProperty name="height" value="0.05" units="cm"/>
      <inkml:brushProperty name="color" value="#E71224"/>
    </inkml:brush>
  </inkml:definitions>
  <inkml:trace contextRef="#ctx0" brushRef="#br0">1 1 24575,'4'3'0,"0"-2"0,-4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1F98C-6276-C044-8528-5BE73FA06261}" type="datetimeFigureOut">
              <a:rPr lang="de-DE" smtClean="0"/>
              <a:pPr/>
              <a:t>22.04.2026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E3A6C-43BC-FB41-917D-F42BC8EB77A5}" type="slidenum">
              <a:rPr lang="de-DE" smtClean="0"/>
              <a:pPr/>
              <a:t>‹№›</a:t>
            </a:fld>
            <a:endParaRPr lang="de-DE"/>
          </a:p>
        </p:txBody>
      </p:sp>
    </p:spTree>
    <p:extLst>
      <p:ext uri="{BB962C8B-B14F-4D97-AF65-F5344CB8AC3E}">
        <p14:creationId xmlns:p14="http://schemas.microsoft.com/office/powerpoint/2010/main" val="143771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EE3A6C-43BC-FB41-917D-F42BC8EB77A5}" type="slidenum">
              <a:rPr lang="de-DE" smtClean="0"/>
              <a:pPr/>
              <a:t>1</a:t>
            </a:fld>
            <a:endParaRPr lang="de-DE"/>
          </a:p>
        </p:txBody>
      </p:sp>
    </p:spTree>
    <p:extLst>
      <p:ext uri="{BB962C8B-B14F-4D97-AF65-F5344CB8AC3E}">
        <p14:creationId xmlns:p14="http://schemas.microsoft.com/office/powerpoint/2010/main" val="170800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989CCB12-779C-B941-94A2-BD6FF2207952}"/>
              </a:ext>
            </a:extLst>
          </p:cNvPr>
          <p:cNvSpPr>
            <a:spLocks noGrp="1"/>
          </p:cNvSpPr>
          <p:nvPr>
            <p:ph type="body" sz="quarter" idx="10" hasCustomPrompt="1"/>
          </p:nvPr>
        </p:nvSpPr>
        <p:spPr>
          <a:xfrm>
            <a:off x="416698" y="2427418"/>
            <a:ext cx="8999675" cy="3693319"/>
          </a:xfrm>
          <a:prstGeom prst="rect">
            <a:avLst/>
          </a:prstGeom>
        </p:spPr>
        <p:txBody>
          <a:bodyPr wrap="square" lIns="0" tIns="0" rIns="0" bIns="0">
            <a:spAutoFit/>
          </a:bodyPr>
          <a:lstStyle>
            <a:lvl1pPr marL="0" indent="0">
              <a:lnSpc>
                <a:spcPts val="6000"/>
              </a:lnSpc>
              <a:spcBef>
                <a:spcPts val="0"/>
              </a:spcBef>
              <a:spcAft>
                <a:spcPts val="3500"/>
              </a:spcAft>
              <a:buNone/>
              <a:defRPr sz="5400" b="1" i="0" baseline="0">
                <a:solidFill>
                  <a:schemeClr val="bg1"/>
                </a:solidFill>
                <a:latin typeface="Calibri" panose="020F0502020204030204" pitchFamily="34" charset="0"/>
              </a:defRPr>
            </a:lvl1pPr>
            <a:lvl2pPr marL="0" indent="0">
              <a:lnSpc>
                <a:spcPct val="100000"/>
              </a:lnSpc>
              <a:spcBef>
                <a:spcPts val="0"/>
              </a:spcBef>
              <a:spcAft>
                <a:spcPts val="3800"/>
              </a:spcAft>
              <a:buNone/>
              <a:defRPr sz="3200" baseline="0">
                <a:solidFill>
                  <a:schemeClr val="bg1"/>
                </a:solidFill>
                <a:latin typeface="Calibri" panose="020F0502020204030204" pitchFamily="34" charset="0"/>
              </a:defRPr>
            </a:lvl2pPr>
            <a:lvl3pPr marL="0" indent="0">
              <a:lnSpc>
                <a:spcPct val="100000"/>
              </a:lnSpc>
              <a:spcBef>
                <a:spcPts val="0"/>
              </a:spcBef>
              <a:spcAft>
                <a:spcPts val="0"/>
              </a:spcAft>
              <a:buNone/>
              <a:defRPr sz="2400" baseline="0">
                <a:solidFill>
                  <a:schemeClr val="bg1"/>
                </a:solidFill>
                <a:latin typeface="Calibri" panose="020F0502020204030204" pitchFamily="34" charset="0"/>
              </a:defRPr>
            </a:lvl3pPr>
            <a:lvl4pPr marL="1371464" indent="0">
              <a:lnSpc>
                <a:spcPct val="100000"/>
              </a:lnSpc>
              <a:spcAft>
                <a:spcPts val="2400"/>
              </a:spcAft>
              <a:buNone/>
              <a:defRPr baseline="0">
                <a:solidFill>
                  <a:srgbClr val="004B76"/>
                </a:solidFill>
              </a:defRPr>
            </a:lvl4pPr>
            <a:lvl5pPr marL="1828618" indent="0">
              <a:lnSpc>
                <a:spcPct val="100000"/>
              </a:lnSpc>
              <a:spcAft>
                <a:spcPts val="2400"/>
              </a:spcAft>
              <a:buNone/>
              <a:defRPr baseline="0">
                <a:solidFill>
                  <a:srgbClr val="004B76"/>
                </a:solidFill>
              </a:defRPr>
            </a:lvl5pPr>
          </a:lstStyle>
          <a:p>
            <a:pPr lvl="0"/>
            <a:r>
              <a:rPr lang="de-DE" dirty="0"/>
              <a:t>Titel der </a:t>
            </a:r>
            <a:br>
              <a:rPr lang="de-DE" dirty="0"/>
            </a:br>
            <a:r>
              <a:rPr lang="de-DE" dirty="0"/>
              <a:t>Veranstaltung</a:t>
            </a:r>
          </a:p>
          <a:p>
            <a:pPr lvl="1"/>
            <a:r>
              <a:rPr lang="de-DE" dirty="0"/>
              <a:t>Untertitel </a:t>
            </a:r>
          </a:p>
          <a:p>
            <a:pPr lvl="2"/>
            <a:r>
              <a:rPr lang="de-DE" dirty="0"/>
              <a:t>Datum und </a:t>
            </a:r>
            <a:br>
              <a:rPr lang="de-DE" dirty="0"/>
            </a:br>
            <a:endParaRPr lang="de-DE" dirty="0"/>
          </a:p>
        </p:txBody>
      </p:sp>
      <p:sp>
        <p:nvSpPr>
          <p:cNvPr id="14" name="Textplatzhalter 13">
            <a:extLst>
              <a:ext uri="{FF2B5EF4-FFF2-40B4-BE49-F238E27FC236}">
                <a16:creationId xmlns:a16="http://schemas.microsoft.com/office/drawing/2014/main" id="{0909C37E-8758-2F4B-B753-823D25958630}"/>
              </a:ext>
            </a:extLst>
          </p:cNvPr>
          <p:cNvSpPr>
            <a:spLocks noGrp="1"/>
          </p:cNvSpPr>
          <p:nvPr>
            <p:ph type="body" sz="quarter" idx="11" hasCustomPrompt="1"/>
          </p:nvPr>
        </p:nvSpPr>
        <p:spPr>
          <a:xfrm>
            <a:off x="9615477" y="5366240"/>
            <a:ext cx="2220160" cy="1107996"/>
          </a:xfrm>
          <a:prstGeom prst="rect">
            <a:avLst/>
          </a:prstGeom>
        </p:spPr>
        <p:txBody>
          <a:bodyPr wrap="none" lIns="0" tIns="0" rIns="0" bIns="0" anchor="b" anchorCtr="0">
            <a:spAutoFit/>
          </a:bodyPr>
          <a:lstStyle>
            <a:lvl1pPr marL="0" indent="0" algn="r">
              <a:lnSpc>
                <a:spcPct val="100000"/>
              </a:lnSpc>
              <a:buNone/>
              <a:defRPr sz="2400" b="0" i="0" baseline="0">
                <a:solidFill>
                  <a:schemeClr val="bg1"/>
                </a:solidFill>
                <a:latin typeface="Calibri" panose="020F0502020204030204" pitchFamily="34" charset="0"/>
              </a:defRPr>
            </a:lvl1pPr>
            <a:lvl2pPr marL="0" indent="0" algn="r">
              <a:lnSpc>
                <a:spcPct val="100000"/>
              </a:lnSpc>
              <a:spcBef>
                <a:spcPts val="0"/>
              </a:spcBef>
              <a:buNone/>
              <a:defRPr sz="2400">
                <a:solidFill>
                  <a:schemeClr val="bg1"/>
                </a:solidFill>
                <a:latin typeface="Calibri" panose="020F0502020204030204" pitchFamily="34" charset="0"/>
              </a:defRPr>
            </a:lvl2pPr>
            <a:lvl3pPr marL="0" indent="0" algn="r">
              <a:lnSpc>
                <a:spcPct val="100000"/>
              </a:lnSpc>
              <a:spcBef>
                <a:spcPts val="0"/>
              </a:spcBef>
              <a:buNone/>
              <a:defRPr sz="2400">
                <a:solidFill>
                  <a:schemeClr val="bg1"/>
                </a:solidFill>
                <a:latin typeface="Calibri" panose="020F0502020204030204" pitchFamily="34" charset="0"/>
              </a:defRPr>
            </a:lvl3pPr>
            <a:lvl4pPr marL="1371464" indent="0">
              <a:buNone/>
              <a:defRPr sz="2400"/>
            </a:lvl4pPr>
            <a:lvl5pPr marL="1828618" indent="0">
              <a:buNone/>
              <a:defRPr sz="2400"/>
            </a:lvl5pPr>
          </a:lstStyle>
          <a:p>
            <a:pPr lvl="0"/>
            <a:r>
              <a:rPr lang="de-DE" dirty="0"/>
              <a:t>Vorname Name</a:t>
            </a:r>
          </a:p>
          <a:p>
            <a:pPr lvl="1"/>
            <a:r>
              <a:rPr lang="de-DE" dirty="0"/>
              <a:t>Funktion</a:t>
            </a:r>
          </a:p>
          <a:p>
            <a:pPr lvl="2"/>
            <a:r>
              <a:rPr lang="de-DE" dirty="0"/>
              <a:t>Bundeskartellamt</a:t>
            </a:r>
          </a:p>
        </p:txBody>
      </p:sp>
    </p:spTree>
    <p:extLst>
      <p:ext uri="{BB962C8B-B14F-4D97-AF65-F5344CB8AC3E}">
        <p14:creationId xmlns:p14="http://schemas.microsoft.com/office/powerpoint/2010/main" val="2754912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Textplatzhalter 13">
            <a:extLst>
              <a:ext uri="{FF2B5EF4-FFF2-40B4-BE49-F238E27FC236}">
                <a16:creationId xmlns:a16="http://schemas.microsoft.com/office/drawing/2014/main" id="{F317A971-B395-8C45-B0D1-B322ADCA13B2}"/>
              </a:ext>
            </a:extLst>
          </p:cNvPr>
          <p:cNvSpPr>
            <a:spLocks noGrp="1"/>
          </p:cNvSpPr>
          <p:nvPr>
            <p:ph type="body" sz="quarter" idx="11" hasCustomPrompt="1"/>
          </p:nvPr>
        </p:nvSpPr>
        <p:spPr>
          <a:xfrm>
            <a:off x="9608851" y="5365573"/>
            <a:ext cx="2220160" cy="1107996"/>
          </a:xfrm>
          <a:prstGeom prst="rect">
            <a:avLst/>
          </a:prstGeom>
        </p:spPr>
        <p:txBody>
          <a:bodyPr wrap="none" lIns="0" tIns="0" rIns="0" bIns="0" anchor="b" anchorCtr="0">
            <a:spAutoFit/>
          </a:bodyPr>
          <a:lstStyle>
            <a:lvl1pPr marL="0" indent="0" algn="r">
              <a:lnSpc>
                <a:spcPct val="100000"/>
              </a:lnSpc>
              <a:buNone/>
              <a:defRPr sz="2400" b="0" i="0" baseline="0">
                <a:solidFill>
                  <a:schemeClr val="bg1"/>
                </a:solidFill>
                <a:latin typeface="Calibri" panose="020F0502020204030204" pitchFamily="34" charset="0"/>
              </a:defRPr>
            </a:lvl1pPr>
            <a:lvl2pPr marL="0" indent="0" algn="r">
              <a:lnSpc>
                <a:spcPct val="100000"/>
              </a:lnSpc>
              <a:spcBef>
                <a:spcPts val="0"/>
              </a:spcBef>
              <a:buNone/>
              <a:defRPr sz="2400">
                <a:solidFill>
                  <a:schemeClr val="bg1"/>
                </a:solidFill>
                <a:latin typeface="Calibri" panose="020F0502020204030204" pitchFamily="34" charset="0"/>
              </a:defRPr>
            </a:lvl2pPr>
            <a:lvl3pPr marL="0" indent="0" algn="r">
              <a:lnSpc>
                <a:spcPct val="100000"/>
              </a:lnSpc>
              <a:spcBef>
                <a:spcPts val="0"/>
              </a:spcBef>
              <a:buNone/>
              <a:defRPr sz="2400">
                <a:solidFill>
                  <a:schemeClr val="bg1"/>
                </a:solidFill>
                <a:latin typeface="Calibri" panose="020F0502020204030204" pitchFamily="34" charset="0"/>
              </a:defRPr>
            </a:lvl3pPr>
            <a:lvl4pPr marL="1371464" indent="0">
              <a:buNone/>
              <a:defRPr sz="2400"/>
            </a:lvl4pPr>
            <a:lvl5pPr marL="1828618" indent="0">
              <a:buNone/>
              <a:defRPr sz="2400"/>
            </a:lvl5pPr>
          </a:lstStyle>
          <a:p>
            <a:pPr lvl="0"/>
            <a:r>
              <a:rPr lang="de-DE" dirty="0"/>
              <a:t>Vorname Name</a:t>
            </a:r>
          </a:p>
          <a:p>
            <a:pPr lvl="1"/>
            <a:r>
              <a:rPr lang="de-DE" dirty="0"/>
              <a:t>Funktion</a:t>
            </a:r>
          </a:p>
          <a:p>
            <a:pPr lvl="2"/>
            <a:r>
              <a:rPr lang="de-DE" dirty="0"/>
              <a:t>Bundeskartellamt</a:t>
            </a:r>
          </a:p>
        </p:txBody>
      </p:sp>
      <p:sp>
        <p:nvSpPr>
          <p:cNvPr id="5" name="Textplatzhalter 10">
            <a:extLst>
              <a:ext uri="{FF2B5EF4-FFF2-40B4-BE49-F238E27FC236}">
                <a16:creationId xmlns:a16="http://schemas.microsoft.com/office/drawing/2014/main" id="{B9D50180-1D3B-7F45-B80D-C198435FC84B}"/>
              </a:ext>
            </a:extLst>
          </p:cNvPr>
          <p:cNvSpPr>
            <a:spLocks noGrp="1"/>
          </p:cNvSpPr>
          <p:nvPr>
            <p:ph type="body" sz="quarter" idx="12" hasCustomPrompt="1"/>
          </p:nvPr>
        </p:nvSpPr>
        <p:spPr>
          <a:xfrm>
            <a:off x="411626" y="4419640"/>
            <a:ext cx="7247965" cy="1528624"/>
          </a:xfrm>
          <a:prstGeom prst="rect">
            <a:avLst/>
          </a:prstGeom>
        </p:spPr>
        <p:txBody>
          <a:bodyPr wrap="square" lIns="0" tIns="0" rIns="0" bIns="0">
            <a:spAutoFit/>
          </a:bodyPr>
          <a:lstStyle>
            <a:lvl1pPr marL="0" indent="0">
              <a:lnSpc>
                <a:spcPct val="100000"/>
              </a:lnSpc>
              <a:spcBef>
                <a:spcPts val="0"/>
              </a:spcBef>
              <a:spcAft>
                <a:spcPts val="5200"/>
              </a:spcAft>
              <a:buNone/>
              <a:defRPr sz="3200" b="0" i="0" baseline="0">
                <a:solidFill>
                  <a:schemeClr val="bg1"/>
                </a:solidFill>
                <a:latin typeface="Calibri" panose="020F0502020204030204" pitchFamily="34" charset="0"/>
              </a:defRPr>
            </a:lvl1pPr>
            <a:lvl2pPr marL="0" indent="0">
              <a:lnSpc>
                <a:spcPct val="100000"/>
              </a:lnSpc>
              <a:spcBef>
                <a:spcPts val="0"/>
              </a:spcBef>
              <a:spcAft>
                <a:spcPts val="0"/>
              </a:spcAft>
              <a:buNone/>
              <a:defRPr sz="2400" baseline="0">
                <a:solidFill>
                  <a:schemeClr val="bg1"/>
                </a:solidFill>
                <a:latin typeface="Calibri" panose="020F0502020204030204" pitchFamily="34" charset="0"/>
              </a:defRPr>
            </a:lvl2pPr>
            <a:lvl3pPr marL="0" indent="0">
              <a:lnSpc>
                <a:spcPct val="100000"/>
              </a:lnSpc>
              <a:spcBef>
                <a:spcPts val="0"/>
              </a:spcBef>
              <a:spcAft>
                <a:spcPts val="0"/>
              </a:spcAft>
              <a:buNone/>
              <a:defRPr sz="2400" baseline="0">
                <a:solidFill>
                  <a:srgbClr val="004B76"/>
                </a:solidFill>
              </a:defRPr>
            </a:lvl3pPr>
            <a:lvl4pPr marL="1371464" indent="0">
              <a:lnSpc>
                <a:spcPct val="100000"/>
              </a:lnSpc>
              <a:spcAft>
                <a:spcPts val="2400"/>
              </a:spcAft>
              <a:buNone/>
              <a:defRPr baseline="0">
                <a:solidFill>
                  <a:srgbClr val="004B76"/>
                </a:solidFill>
              </a:defRPr>
            </a:lvl4pPr>
            <a:lvl5pPr marL="1828618" indent="0">
              <a:lnSpc>
                <a:spcPct val="100000"/>
              </a:lnSpc>
              <a:spcAft>
                <a:spcPts val="2400"/>
              </a:spcAft>
              <a:buNone/>
              <a:defRPr baseline="0">
                <a:solidFill>
                  <a:srgbClr val="004B76"/>
                </a:solidFill>
              </a:defRPr>
            </a:lvl5pPr>
          </a:lstStyle>
          <a:p>
            <a:pPr lvl="0"/>
            <a:r>
              <a:rPr lang="de-DE" dirty="0"/>
              <a:t>Titel der Veranstaltung</a:t>
            </a:r>
          </a:p>
          <a:p>
            <a:pPr lvl="1"/>
            <a:r>
              <a:rPr lang="de-DE" dirty="0"/>
              <a:t>Veranstaltungsort, Datum</a:t>
            </a:r>
          </a:p>
        </p:txBody>
      </p:sp>
      <p:sp>
        <p:nvSpPr>
          <p:cNvPr id="2" name="Textfeld 1">
            <a:extLst>
              <a:ext uri="{FF2B5EF4-FFF2-40B4-BE49-F238E27FC236}">
                <a16:creationId xmlns:a16="http://schemas.microsoft.com/office/drawing/2014/main" id="{F16E60CD-90D7-6545-AC1A-B933819F0760}"/>
              </a:ext>
            </a:extLst>
          </p:cNvPr>
          <p:cNvSpPr txBox="1"/>
          <p:nvPr userDrawn="1"/>
        </p:nvSpPr>
        <p:spPr>
          <a:xfrm>
            <a:off x="411626" y="2438360"/>
            <a:ext cx="7247965" cy="1538883"/>
          </a:xfrm>
          <a:prstGeom prst="rect">
            <a:avLst/>
          </a:prstGeom>
          <a:noFill/>
        </p:spPr>
        <p:txBody>
          <a:bodyPr wrap="square" lIns="0" tIns="0" rIns="0" bIns="0" rtlCol="0">
            <a:spAutoFit/>
          </a:bodyPr>
          <a:lstStyle/>
          <a:p>
            <a:pPr>
              <a:lnSpc>
                <a:spcPts val="6000"/>
              </a:lnSpc>
            </a:pPr>
            <a:r>
              <a:rPr lang="de-DE" sz="5400" b="1" i="0" dirty="0">
                <a:solidFill>
                  <a:schemeClr val="bg1"/>
                </a:solidFill>
                <a:latin typeface="Calibri" panose="020F0502020204030204" pitchFamily="34" charset="0"/>
              </a:rPr>
              <a:t>Vielen Dank für Ihre</a:t>
            </a:r>
            <a:br>
              <a:rPr lang="de-DE" sz="5400" b="1" i="0" dirty="0">
                <a:solidFill>
                  <a:schemeClr val="bg1"/>
                </a:solidFill>
                <a:latin typeface="Calibri" panose="020F0502020204030204" pitchFamily="34" charset="0"/>
              </a:rPr>
            </a:br>
            <a:r>
              <a:rPr lang="de-DE" sz="5400" b="1" i="0" dirty="0">
                <a:solidFill>
                  <a:schemeClr val="bg1"/>
                </a:solidFill>
                <a:latin typeface="Calibri" panose="020F0502020204030204" pitchFamily="34" charset="0"/>
              </a:rPr>
              <a:t>Aufmerksamkeit!</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976AE7E0-0942-054F-BEF4-C49A4E99A8D0}"/>
                  </a:ext>
                </a:extLst>
              </p14:cNvPr>
              <p14:cNvContentPartPr/>
              <p14:nvPr userDrawn="1"/>
            </p14:nvContentPartPr>
            <p14:xfrm>
              <a:off x="-716748" y="-1022063"/>
              <a:ext cx="3240" cy="3240"/>
            </p14:xfrm>
          </p:contentPart>
        </mc:Choice>
        <mc:Fallback xmlns="">
          <p:pic>
            <p:nvPicPr>
              <p:cNvPr id="6" name="Freihand 5">
                <a:extLst>
                  <a:ext uri="{FF2B5EF4-FFF2-40B4-BE49-F238E27FC236}">
                    <a16:creationId xmlns:p14="http://schemas.microsoft.com/office/powerpoint/2010/main" xmlns="" xmlns:a16="http://schemas.microsoft.com/office/drawing/2014/main" id="{976AE7E0-0942-054F-BEF4-C49A4E99A8D0}"/>
                  </a:ext>
                </a:extLst>
              </p:cNvPr>
              <p:cNvPicPr/>
              <p:nvPr/>
            </p:nvPicPr>
            <p:blipFill>
              <a:blip r:embed="rId3"/>
              <a:stretch>
                <a:fillRect/>
              </a:stretch>
            </p:blipFill>
            <p:spPr>
              <a:xfrm>
                <a:off x="-725388" y="-1030703"/>
                <a:ext cx="20880" cy="20880"/>
              </a:xfrm>
              <a:prstGeom prst="rect">
                <a:avLst/>
              </a:prstGeom>
            </p:spPr>
          </p:pic>
        </mc:Fallback>
      </mc:AlternateContent>
    </p:spTree>
    <p:extLst>
      <p:ext uri="{BB962C8B-B14F-4D97-AF65-F5344CB8AC3E}">
        <p14:creationId xmlns:p14="http://schemas.microsoft.com/office/powerpoint/2010/main" val="415144140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nübersich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8551C7A-9CB3-8C49-98EB-1BD91CAC0DBE}"/>
              </a:ext>
            </a:extLst>
          </p:cNvPr>
          <p:cNvSpPr>
            <a:spLocks noGrp="1"/>
          </p:cNvSpPr>
          <p:nvPr>
            <p:ph type="body" sz="quarter" idx="10"/>
          </p:nvPr>
        </p:nvSpPr>
        <p:spPr>
          <a:xfrm>
            <a:off x="900000" y="2137454"/>
            <a:ext cx="5580062" cy="3235775"/>
          </a:xfrm>
          <a:prstGeom prst="rect">
            <a:avLst/>
          </a:prstGeom>
        </p:spPr>
        <p:txBody>
          <a:bodyPr/>
          <a:lstStyle>
            <a:lvl1pPr marL="457200" indent="-457200">
              <a:spcBef>
                <a:spcPts val="0"/>
              </a:spcBef>
              <a:spcAft>
                <a:spcPts val="1200"/>
              </a:spcAft>
              <a:buFont typeface="Arial" panose="020B0604020202020204" pitchFamily="34" charset="0"/>
              <a:buChar char="•"/>
              <a:defRPr sz="2400" b="0" i="0" baseline="0">
                <a:solidFill>
                  <a:srgbClr val="004B76"/>
                </a:solidFill>
                <a:latin typeface="Calibri" panose="020F0502020204030204" pitchFamily="34" charset="0"/>
              </a:defRPr>
            </a:lvl1pPr>
            <a:lvl2pPr>
              <a:spcBef>
                <a:spcPts val="0"/>
              </a:spcBef>
              <a:spcAft>
                <a:spcPts val="1200"/>
              </a:spcAft>
              <a:defRPr sz="2400" baseline="0">
                <a:solidFill>
                  <a:srgbClr val="004B76"/>
                </a:solidFill>
                <a:latin typeface="Calibri" panose="020F0502020204030204" pitchFamily="34" charset="0"/>
              </a:defRPr>
            </a:lvl2pPr>
            <a:lvl3pPr>
              <a:spcBef>
                <a:spcPts val="0"/>
              </a:spcBef>
              <a:spcAft>
                <a:spcPts val="1200"/>
              </a:spcAft>
              <a:defRPr sz="2400" baseline="0">
                <a:solidFill>
                  <a:srgbClr val="004B76"/>
                </a:solidFill>
                <a:latin typeface="Calibri" panose="020F0502020204030204" pitchFamily="34" charset="0"/>
              </a:defRPr>
            </a:lvl3pPr>
            <a:lvl4pPr>
              <a:spcBef>
                <a:spcPts val="0"/>
              </a:spcBef>
              <a:spcAft>
                <a:spcPts val="1200"/>
              </a:spcAft>
              <a:defRPr sz="2400" baseline="0">
                <a:solidFill>
                  <a:srgbClr val="004B76"/>
                </a:solidFill>
                <a:latin typeface="Calibri" panose="020F0502020204030204" pitchFamily="34" charset="0"/>
              </a:defRPr>
            </a:lvl4pPr>
            <a:lvl5pPr>
              <a:spcBef>
                <a:spcPts val="0"/>
              </a:spcBef>
              <a:spcAft>
                <a:spcPts val="1200"/>
              </a:spcAft>
              <a:defRPr sz="2400" baseline="0">
                <a:solidFill>
                  <a:srgbClr val="004B76"/>
                </a:solidFill>
                <a:latin typeface="Calibri" panose="020F050202020403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feld 4">
            <a:extLst>
              <a:ext uri="{FF2B5EF4-FFF2-40B4-BE49-F238E27FC236}">
                <a16:creationId xmlns:a16="http://schemas.microsoft.com/office/drawing/2014/main" id="{6F463D84-6844-3F41-94AE-8F27D27D4718}"/>
              </a:ext>
            </a:extLst>
          </p:cNvPr>
          <p:cNvSpPr txBox="1"/>
          <p:nvPr userDrawn="1"/>
        </p:nvSpPr>
        <p:spPr>
          <a:xfrm>
            <a:off x="916862" y="914451"/>
            <a:ext cx="8481602" cy="830997"/>
          </a:xfrm>
          <a:prstGeom prst="rect">
            <a:avLst/>
          </a:prstGeom>
          <a:noFill/>
        </p:spPr>
        <p:txBody>
          <a:bodyPr wrap="square" lIns="0" tIns="0" rIns="0" bIns="0" rtlCol="0">
            <a:spAutoFit/>
          </a:bodyPr>
          <a:lstStyle/>
          <a:p>
            <a:r>
              <a:rPr lang="de-DE" sz="5400" b="1" i="0" baseline="0" dirty="0">
                <a:solidFill>
                  <a:srgbClr val="004B76"/>
                </a:solidFill>
                <a:latin typeface="Calibri" panose="020F0502020204030204" pitchFamily="34" charset="0"/>
              </a:rPr>
              <a:t>Themenüberblick</a:t>
            </a:r>
          </a:p>
        </p:txBody>
      </p:sp>
      <p:sp>
        <p:nvSpPr>
          <p:cNvPr id="6" name="Textfeld 5">
            <a:extLst>
              <a:ext uri="{FF2B5EF4-FFF2-40B4-BE49-F238E27FC236}">
                <a16:creationId xmlns:a16="http://schemas.microsoft.com/office/drawing/2014/main" id="{69F83690-1A6D-D640-AC34-50309C55981A}"/>
              </a:ext>
            </a:extLst>
          </p:cNvPr>
          <p:cNvSpPr txBox="1"/>
          <p:nvPr userDrawn="1"/>
        </p:nvSpPr>
        <p:spPr>
          <a:xfrm>
            <a:off x="10810348"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Tree>
    <p:extLst>
      <p:ext uri="{BB962C8B-B14F-4D97-AF65-F5344CB8AC3E}">
        <p14:creationId xmlns:p14="http://schemas.microsoft.com/office/powerpoint/2010/main" val="9174456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989CCB12-779C-B941-94A2-BD6FF2207952}"/>
              </a:ext>
            </a:extLst>
          </p:cNvPr>
          <p:cNvSpPr>
            <a:spLocks noGrp="1"/>
          </p:cNvSpPr>
          <p:nvPr>
            <p:ph type="body" sz="quarter" idx="10" hasCustomPrompt="1"/>
          </p:nvPr>
        </p:nvSpPr>
        <p:spPr>
          <a:xfrm>
            <a:off x="898022" y="898448"/>
            <a:ext cx="8072890" cy="830997"/>
          </a:xfrm>
          <a:prstGeom prst="rect">
            <a:avLst/>
          </a:prstGeom>
        </p:spPr>
        <p:txBody>
          <a:bodyPr wrap="square" lIns="0" tIns="0" rIns="0" bIns="0">
            <a:spAutoFit/>
          </a:bodyPr>
          <a:lstStyle>
            <a:lvl1pPr marL="0" indent="0">
              <a:lnSpc>
                <a:spcPct val="100000"/>
              </a:lnSpc>
              <a:spcBef>
                <a:spcPts val="0"/>
              </a:spcBef>
              <a:spcAft>
                <a:spcPts val="2400"/>
              </a:spcAft>
              <a:buNone/>
              <a:defRPr sz="5400" b="1" i="0" baseline="0">
                <a:solidFill>
                  <a:srgbClr val="004B76"/>
                </a:solidFill>
                <a:latin typeface="Calibri" panose="020F0502020204030204" pitchFamily="34" charset="0"/>
              </a:defRPr>
            </a:lvl1pPr>
            <a:lvl2pPr marL="0" indent="0">
              <a:lnSpc>
                <a:spcPct val="100000"/>
              </a:lnSpc>
              <a:spcBef>
                <a:spcPts val="0"/>
              </a:spcBef>
              <a:spcAft>
                <a:spcPts val="2400"/>
              </a:spcAft>
              <a:buNone/>
              <a:defRPr sz="3600" baseline="0">
                <a:solidFill>
                  <a:srgbClr val="004B76"/>
                </a:solidFill>
              </a:defRPr>
            </a:lvl2pPr>
            <a:lvl3pPr marL="0" indent="0">
              <a:lnSpc>
                <a:spcPct val="100000"/>
              </a:lnSpc>
              <a:spcBef>
                <a:spcPts val="0"/>
              </a:spcBef>
              <a:spcAft>
                <a:spcPts val="0"/>
              </a:spcAft>
              <a:buNone/>
              <a:defRPr sz="2400" baseline="0">
                <a:solidFill>
                  <a:srgbClr val="004B76"/>
                </a:solidFill>
              </a:defRPr>
            </a:lvl3pPr>
            <a:lvl4pPr marL="1371464" indent="0">
              <a:lnSpc>
                <a:spcPct val="100000"/>
              </a:lnSpc>
              <a:spcAft>
                <a:spcPts val="2400"/>
              </a:spcAft>
              <a:buNone/>
              <a:defRPr baseline="0">
                <a:solidFill>
                  <a:srgbClr val="004B76"/>
                </a:solidFill>
              </a:defRPr>
            </a:lvl4pPr>
            <a:lvl5pPr marL="1828618" indent="0">
              <a:lnSpc>
                <a:spcPct val="100000"/>
              </a:lnSpc>
              <a:spcAft>
                <a:spcPts val="2400"/>
              </a:spcAft>
              <a:buNone/>
              <a:defRPr baseline="0">
                <a:solidFill>
                  <a:srgbClr val="004B76"/>
                </a:solidFill>
              </a:defRPr>
            </a:lvl5pPr>
          </a:lstStyle>
          <a:p>
            <a:pPr lvl="0"/>
            <a:r>
              <a:rPr lang="de-DE" dirty="0"/>
              <a:t>Titel des Abschnitts</a:t>
            </a:r>
          </a:p>
        </p:txBody>
      </p:sp>
      <p:sp>
        <p:nvSpPr>
          <p:cNvPr id="6" name="Textplatzhalter 3">
            <a:extLst>
              <a:ext uri="{FF2B5EF4-FFF2-40B4-BE49-F238E27FC236}">
                <a16:creationId xmlns:a16="http://schemas.microsoft.com/office/drawing/2014/main" id="{5C4B55A9-57FC-3844-94A7-8F2D1BA65902}"/>
              </a:ext>
            </a:extLst>
          </p:cNvPr>
          <p:cNvSpPr>
            <a:spLocks noGrp="1"/>
          </p:cNvSpPr>
          <p:nvPr>
            <p:ph type="body" sz="quarter" idx="11" hasCustomPrompt="1"/>
          </p:nvPr>
        </p:nvSpPr>
        <p:spPr>
          <a:xfrm>
            <a:off x="5723742" y="2105629"/>
            <a:ext cx="5952320" cy="3777516"/>
          </a:xfrm>
          <a:prstGeom prst="rect">
            <a:avLst/>
          </a:prstGeom>
        </p:spPr>
        <p:txBody>
          <a:bodyPr lIns="0" tIns="0" rIns="360000" bIns="0" anchor="ctr" anchorCtr="0">
            <a:normAutofit/>
          </a:bodyPr>
          <a:lstStyle>
            <a:lvl1pPr marL="0" indent="0" algn="l" defTabSz="450000">
              <a:spcBef>
                <a:spcPts val="0"/>
              </a:spcBef>
              <a:spcAft>
                <a:spcPts val="600"/>
              </a:spcAft>
              <a:buClr>
                <a:srgbClr val="004B76"/>
              </a:buClr>
              <a:buSzPct val="115000"/>
              <a:buFont typeface="Lucida Grande" panose="020B0600040502020204" pitchFamily="34" charset="0"/>
              <a:buChar char="→"/>
              <a:tabLst>
                <a:tab pos="439738" algn="l"/>
              </a:tabLst>
              <a:defRPr sz="2400" b="0" i="0" baseline="0">
                <a:solidFill>
                  <a:srgbClr val="004B76"/>
                </a:solidFill>
                <a:latin typeface="Calibri" panose="020F0502020204030204" pitchFamily="34" charset="0"/>
              </a:defRPr>
            </a:lvl1pPr>
            <a:lvl2pPr marL="457156" indent="0" algn="r">
              <a:spcBef>
                <a:spcPts val="0"/>
              </a:spcBef>
              <a:spcAft>
                <a:spcPts val="600"/>
              </a:spcAft>
              <a:buNone/>
              <a:defRPr sz="2400" baseline="0"/>
            </a:lvl2pPr>
            <a:lvl3pPr marL="914308" indent="0" algn="r">
              <a:spcBef>
                <a:spcPts val="0"/>
              </a:spcBef>
              <a:spcAft>
                <a:spcPts val="600"/>
              </a:spcAft>
              <a:buNone/>
              <a:defRPr sz="2400" baseline="0"/>
            </a:lvl3pPr>
            <a:lvl4pPr marL="1371462" indent="0" algn="r">
              <a:spcBef>
                <a:spcPts val="0"/>
              </a:spcBef>
              <a:spcAft>
                <a:spcPts val="600"/>
              </a:spcAft>
              <a:buNone/>
              <a:defRPr sz="2400" baseline="0"/>
            </a:lvl4pPr>
            <a:lvl5pPr marL="1828617" indent="0" algn="r">
              <a:spcBef>
                <a:spcPts val="0"/>
              </a:spcBef>
              <a:spcAft>
                <a:spcPts val="600"/>
              </a:spcAft>
              <a:buNone/>
              <a:defRPr sz="2400" baseline="0"/>
            </a:lvl5pPr>
          </a:lstStyle>
          <a:p>
            <a:pPr lvl="0"/>
            <a:r>
              <a:rPr lang="de-DE" dirty="0"/>
              <a:t> Wiederholung Themenüberblick</a:t>
            </a:r>
          </a:p>
          <a:p>
            <a:pPr lvl="0"/>
            <a:r>
              <a:rPr lang="de-DE" dirty="0"/>
              <a:t> Wiederholung Themenüberblick</a:t>
            </a:r>
          </a:p>
          <a:p>
            <a:pPr lvl="0"/>
            <a:r>
              <a:rPr lang="de-DE" dirty="0"/>
              <a:t> Wiederholung Themenüberblick</a:t>
            </a:r>
          </a:p>
          <a:p>
            <a:pPr lvl="0"/>
            <a:r>
              <a:rPr lang="de-DE" dirty="0"/>
              <a:t> Wiederholung Themenüberblick</a:t>
            </a:r>
          </a:p>
          <a:p>
            <a:pPr lvl="0"/>
            <a:r>
              <a:rPr lang="de-DE" dirty="0"/>
              <a:t> Wiederholung Themenüberblick</a:t>
            </a:r>
          </a:p>
        </p:txBody>
      </p:sp>
      <p:sp>
        <p:nvSpPr>
          <p:cNvPr id="4" name="Textfeld 3">
            <a:extLst>
              <a:ext uri="{FF2B5EF4-FFF2-40B4-BE49-F238E27FC236}">
                <a16:creationId xmlns:a16="http://schemas.microsoft.com/office/drawing/2014/main" id="{C2204E8A-9282-B24C-887C-F74A79B5FBC6}"/>
              </a:ext>
            </a:extLst>
          </p:cNvPr>
          <p:cNvSpPr txBox="1"/>
          <p:nvPr userDrawn="1"/>
        </p:nvSpPr>
        <p:spPr>
          <a:xfrm>
            <a:off x="10810348"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Tree>
    <p:extLst>
      <p:ext uri="{BB962C8B-B14F-4D97-AF65-F5344CB8AC3E}">
        <p14:creationId xmlns:p14="http://schemas.microsoft.com/office/powerpoint/2010/main" val="35534029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titel">
    <p:spTree>
      <p:nvGrpSpPr>
        <p:cNvPr id="1" name=""/>
        <p:cNvGrpSpPr/>
        <p:nvPr/>
      </p:nvGrpSpPr>
      <p:grpSpPr>
        <a:xfrm>
          <a:off x="0" y="0"/>
          <a:ext cx="0" cy="0"/>
          <a:chOff x="0" y="0"/>
          <a:chExt cx="0" cy="0"/>
        </a:xfrm>
      </p:grpSpPr>
      <p:sp>
        <p:nvSpPr>
          <p:cNvPr id="18" name="Textplatzhalter 10">
            <a:extLst>
              <a:ext uri="{FF2B5EF4-FFF2-40B4-BE49-F238E27FC236}">
                <a16:creationId xmlns:a16="http://schemas.microsoft.com/office/drawing/2014/main" id="{1F5B5DEA-562B-2B47-BDFF-51A5AACE66AA}"/>
              </a:ext>
            </a:extLst>
          </p:cNvPr>
          <p:cNvSpPr>
            <a:spLocks noGrp="1"/>
          </p:cNvSpPr>
          <p:nvPr>
            <p:ph type="body" sz="quarter" idx="10" hasCustomPrompt="1"/>
          </p:nvPr>
        </p:nvSpPr>
        <p:spPr>
          <a:xfrm>
            <a:off x="900000" y="963184"/>
            <a:ext cx="8072890" cy="1538883"/>
          </a:xfrm>
          <a:prstGeom prst="rect">
            <a:avLst/>
          </a:prstGeom>
        </p:spPr>
        <p:txBody>
          <a:bodyPr wrap="square" lIns="0" tIns="0" rIns="0" bIns="0">
            <a:spAutoFit/>
          </a:bodyPr>
          <a:lstStyle>
            <a:lvl1pPr marL="0" indent="0">
              <a:lnSpc>
                <a:spcPts val="6000"/>
              </a:lnSpc>
              <a:spcBef>
                <a:spcPts val="0"/>
              </a:spcBef>
              <a:spcAft>
                <a:spcPts val="2400"/>
              </a:spcAft>
              <a:buNone/>
              <a:defRPr sz="5400" b="1" i="0" baseline="0">
                <a:solidFill>
                  <a:srgbClr val="004B76"/>
                </a:solidFill>
                <a:latin typeface="Calibri" panose="020F0502020204030204" pitchFamily="34" charset="0"/>
              </a:defRPr>
            </a:lvl1pPr>
            <a:lvl2pPr marL="0" indent="0">
              <a:lnSpc>
                <a:spcPct val="100000"/>
              </a:lnSpc>
              <a:spcBef>
                <a:spcPts val="0"/>
              </a:spcBef>
              <a:spcAft>
                <a:spcPts val="2400"/>
              </a:spcAft>
              <a:buNone/>
              <a:defRPr sz="3600" baseline="0">
                <a:solidFill>
                  <a:srgbClr val="004B76"/>
                </a:solidFill>
              </a:defRPr>
            </a:lvl2pPr>
            <a:lvl3pPr marL="0" indent="0">
              <a:lnSpc>
                <a:spcPct val="100000"/>
              </a:lnSpc>
              <a:spcBef>
                <a:spcPts val="0"/>
              </a:spcBef>
              <a:spcAft>
                <a:spcPts val="0"/>
              </a:spcAft>
              <a:buNone/>
              <a:defRPr sz="2400" baseline="0">
                <a:solidFill>
                  <a:srgbClr val="004B76"/>
                </a:solidFill>
              </a:defRPr>
            </a:lvl3pPr>
            <a:lvl4pPr marL="1371464" indent="0">
              <a:lnSpc>
                <a:spcPct val="100000"/>
              </a:lnSpc>
              <a:spcAft>
                <a:spcPts val="2400"/>
              </a:spcAft>
              <a:buNone/>
              <a:defRPr baseline="0">
                <a:solidFill>
                  <a:srgbClr val="004B76"/>
                </a:solidFill>
              </a:defRPr>
            </a:lvl4pPr>
            <a:lvl5pPr marL="1828618" indent="0">
              <a:lnSpc>
                <a:spcPct val="100000"/>
              </a:lnSpc>
              <a:spcAft>
                <a:spcPts val="2400"/>
              </a:spcAft>
              <a:buNone/>
              <a:defRPr baseline="0">
                <a:solidFill>
                  <a:srgbClr val="004B76"/>
                </a:solidFill>
              </a:defRPr>
            </a:lvl5pPr>
          </a:lstStyle>
          <a:p>
            <a:pPr lvl="0"/>
            <a:r>
              <a:rPr lang="de-DE" dirty="0"/>
              <a:t>Titel des </a:t>
            </a:r>
            <a:br>
              <a:rPr lang="de-DE" dirty="0"/>
            </a:br>
            <a:r>
              <a:rPr lang="de-DE" dirty="0"/>
              <a:t>Abschnitts</a:t>
            </a:r>
          </a:p>
        </p:txBody>
      </p:sp>
      <p:sp>
        <p:nvSpPr>
          <p:cNvPr id="5" name="Textplatzhalter 3">
            <a:extLst>
              <a:ext uri="{FF2B5EF4-FFF2-40B4-BE49-F238E27FC236}">
                <a16:creationId xmlns:a16="http://schemas.microsoft.com/office/drawing/2014/main" id="{433FAD7D-05B5-6D4A-B775-708BE2235447}"/>
              </a:ext>
            </a:extLst>
          </p:cNvPr>
          <p:cNvSpPr>
            <a:spLocks noGrp="1"/>
          </p:cNvSpPr>
          <p:nvPr>
            <p:ph type="body" sz="quarter" idx="11" hasCustomPrompt="1"/>
          </p:nvPr>
        </p:nvSpPr>
        <p:spPr>
          <a:xfrm>
            <a:off x="5723742" y="2105629"/>
            <a:ext cx="5952320" cy="3777516"/>
          </a:xfrm>
          <a:prstGeom prst="rect">
            <a:avLst/>
          </a:prstGeom>
        </p:spPr>
        <p:txBody>
          <a:bodyPr lIns="0" tIns="0" rIns="360000" bIns="0" anchor="ctr" anchorCtr="0">
            <a:normAutofit/>
          </a:bodyPr>
          <a:lstStyle>
            <a:lvl1pPr marL="0" indent="0" algn="l" defTabSz="450000">
              <a:spcBef>
                <a:spcPts val="0"/>
              </a:spcBef>
              <a:spcAft>
                <a:spcPts val="600"/>
              </a:spcAft>
              <a:buClr>
                <a:srgbClr val="004B76"/>
              </a:buClr>
              <a:buSzPct val="115000"/>
              <a:buFont typeface="Lucida Grande" panose="020B0600040502020204" pitchFamily="34" charset="0"/>
              <a:buChar char="→"/>
              <a:tabLst>
                <a:tab pos="439738" algn="l"/>
              </a:tabLst>
              <a:defRPr sz="2400" b="0" i="0" baseline="0">
                <a:solidFill>
                  <a:srgbClr val="004B76"/>
                </a:solidFill>
                <a:latin typeface="Calibri" panose="020F0502020204030204" pitchFamily="34" charset="0"/>
              </a:defRPr>
            </a:lvl1pPr>
            <a:lvl2pPr marL="457156" indent="0" algn="r">
              <a:spcBef>
                <a:spcPts val="0"/>
              </a:spcBef>
              <a:spcAft>
                <a:spcPts val="600"/>
              </a:spcAft>
              <a:buNone/>
              <a:defRPr sz="2400" baseline="0"/>
            </a:lvl2pPr>
            <a:lvl3pPr marL="914308" indent="0" algn="r">
              <a:spcBef>
                <a:spcPts val="0"/>
              </a:spcBef>
              <a:spcAft>
                <a:spcPts val="600"/>
              </a:spcAft>
              <a:buNone/>
              <a:defRPr sz="2400" baseline="0"/>
            </a:lvl3pPr>
            <a:lvl4pPr marL="1371462" indent="0" algn="r">
              <a:spcBef>
                <a:spcPts val="0"/>
              </a:spcBef>
              <a:spcAft>
                <a:spcPts val="600"/>
              </a:spcAft>
              <a:buNone/>
              <a:defRPr sz="2400" baseline="0"/>
            </a:lvl4pPr>
            <a:lvl5pPr marL="1828617" indent="0" algn="r">
              <a:spcBef>
                <a:spcPts val="0"/>
              </a:spcBef>
              <a:spcAft>
                <a:spcPts val="600"/>
              </a:spcAft>
              <a:buNone/>
              <a:defRPr sz="2400" baseline="0"/>
            </a:lvl5pPr>
          </a:lstStyle>
          <a:p>
            <a:pPr lvl="0"/>
            <a:r>
              <a:rPr lang="de-DE" dirty="0"/>
              <a:t> Wiederholung Themenüberblick</a:t>
            </a:r>
          </a:p>
          <a:p>
            <a:pPr lvl="0"/>
            <a:r>
              <a:rPr lang="de-DE" dirty="0"/>
              <a:t> Wiederholung Themenüberblick</a:t>
            </a:r>
          </a:p>
          <a:p>
            <a:pPr lvl="0"/>
            <a:r>
              <a:rPr lang="de-DE" dirty="0"/>
              <a:t> Wiederholung Themenüberblick</a:t>
            </a:r>
          </a:p>
          <a:p>
            <a:pPr lvl="0"/>
            <a:r>
              <a:rPr lang="de-DE" dirty="0"/>
              <a:t> Wiederholung Themenüberblick</a:t>
            </a:r>
          </a:p>
          <a:p>
            <a:pPr lvl="0"/>
            <a:r>
              <a:rPr lang="de-DE" dirty="0"/>
              <a:t> Wiederholung Themenüberblick</a:t>
            </a:r>
          </a:p>
        </p:txBody>
      </p:sp>
      <p:sp>
        <p:nvSpPr>
          <p:cNvPr id="4" name="Textfeld 3">
            <a:extLst>
              <a:ext uri="{FF2B5EF4-FFF2-40B4-BE49-F238E27FC236}">
                <a16:creationId xmlns:a16="http://schemas.microsoft.com/office/drawing/2014/main" id="{3832E532-C02C-B24B-B3A2-D124E608A53D}"/>
              </a:ext>
            </a:extLst>
          </p:cNvPr>
          <p:cNvSpPr txBox="1"/>
          <p:nvPr userDrawn="1"/>
        </p:nvSpPr>
        <p:spPr>
          <a:xfrm>
            <a:off x="10810348"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Tree>
    <p:extLst>
      <p:ext uri="{BB962C8B-B14F-4D97-AF65-F5344CB8AC3E}">
        <p14:creationId xmlns:p14="http://schemas.microsoft.com/office/powerpoint/2010/main" val="3518462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nzsei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23018-7CC9-4F47-85DE-0B558AE6ADB5}"/>
              </a:ext>
            </a:extLst>
          </p:cNvPr>
          <p:cNvSpPr>
            <a:spLocks noGrp="1"/>
          </p:cNvSpPr>
          <p:nvPr>
            <p:ph type="title"/>
          </p:nvPr>
        </p:nvSpPr>
        <p:spPr>
          <a:xfrm>
            <a:off x="297544" y="106043"/>
            <a:ext cx="11567206" cy="526605"/>
          </a:xfrm>
          <a:prstGeom prst="rect">
            <a:avLst/>
          </a:prstGeom>
        </p:spPr>
        <p:txBody>
          <a:bodyPr/>
          <a:lstStyle>
            <a:lvl1pPr>
              <a:defRPr>
                <a:latin typeface="Calibri" panose="020F0502020204030204" pitchFamily="34" charset="0"/>
              </a:defRPr>
            </a:lvl1pPr>
          </a:lstStyle>
          <a:p>
            <a:r>
              <a:rPr lang="de-DE" dirty="0"/>
              <a:t>Mastertitelformat bearbeiten</a:t>
            </a:r>
          </a:p>
        </p:txBody>
      </p:sp>
      <p:sp>
        <p:nvSpPr>
          <p:cNvPr id="5" name="Textplatzhalter 4">
            <a:extLst>
              <a:ext uri="{FF2B5EF4-FFF2-40B4-BE49-F238E27FC236}">
                <a16:creationId xmlns:a16="http://schemas.microsoft.com/office/drawing/2014/main" id="{8F7DAAAF-AE14-B74F-8223-3D76AD176B46}"/>
              </a:ext>
            </a:extLst>
          </p:cNvPr>
          <p:cNvSpPr>
            <a:spLocks noGrp="1"/>
          </p:cNvSpPr>
          <p:nvPr>
            <p:ph type="body" sz="quarter" idx="11" hasCustomPrompt="1"/>
          </p:nvPr>
        </p:nvSpPr>
        <p:spPr>
          <a:xfrm>
            <a:off x="297544" y="892629"/>
            <a:ext cx="11567206" cy="1175657"/>
          </a:xfrm>
          <a:prstGeom prst="rect">
            <a:avLst/>
          </a:prstGeom>
        </p:spPr>
        <p:txBody>
          <a:bodyPr/>
          <a:lstStyle>
            <a:lvl1pPr marL="0" indent="0">
              <a:tabLst>
                <a:tab pos="2171700" algn="l"/>
              </a:tabLst>
              <a:defRPr>
                <a:latin typeface="Calibri" panose="020F0502020204030204" pitchFamily="34" charset="0"/>
              </a:defRPr>
            </a:lvl1pPr>
            <a:lvl3pPr marL="270000" indent="-216000">
              <a:defRPr/>
            </a:lvl3pPr>
            <a:lvl4pPr marL="540000" indent="-216000">
              <a:defRPr/>
            </a:lvl4pPr>
            <a:lvl5pPr marL="810000" indent="-216000">
              <a:defRPr/>
            </a:lvl5pPr>
          </a:lstStyle>
          <a:p>
            <a:pPr lvl="0"/>
            <a:r>
              <a:rPr lang="de-DE" dirty="0"/>
              <a:t>Folientitel</a:t>
            </a:r>
          </a:p>
        </p:txBody>
      </p:sp>
      <p:sp>
        <p:nvSpPr>
          <p:cNvPr id="11" name="Textfeld 10">
            <a:extLst>
              <a:ext uri="{FF2B5EF4-FFF2-40B4-BE49-F238E27FC236}">
                <a16:creationId xmlns:a16="http://schemas.microsoft.com/office/drawing/2014/main" id="{4A997159-7210-4E41-AF65-CE49512D2721}"/>
              </a:ext>
            </a:extLst>
          </p:cNvPr>
          <p:cNvSpPr txBox="1"/>
          <p:nvPr userDrawn="1"/>
        </p:nvSpPr>
        <p:spPr>
          <a:xfrm>
            <a:off x="10810348"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
        <p:nvSpPr>
          <p:cNvPr id="10" name="Textplatzhalter 9">
            <a:extLst>
              <a:ext uri="{FF2B5EF4-FFF2-40B4-BE49-F238E27FC236}">
                <a16:creationId xmlns:a16="http://schemas.microsoft.com/office/drawing/2014/main" id="{82D1B41C-F9D7-C444-9F0F-3F95CE9D8899}"/>
              </a:ext>
            </a:extLst>
          </p:cNvPr>
          <p:cNvSpPr>
            <a:spLocks noGrp="1"/>
          </p:cNvSpPr>
          <p:nvPr>
            <p:ph type="body" sz="quarter" idx="13" hasCustomPrompt="1"/>
          </p:nvPr>
        </p:nvSpPr>
        <p:spPr>
          <a:xfrm>
            <a:off x="296863" y="2154547"/>
            <a:ext cx="11568112" cy="3908425"/>
          </a:xfrm>
          <a:prstGeom prst="rect">
            <a:avLst/>
          </a:prstGeom>
        </p:spPr>
        <p:txBody>
          <a:bodyPr/>
          <a:lstStyle>
            <a:lvl1pPr>
              <a:spcAft>
                <a:spcPts val="600"/>
              </a:spcAft>
              <a:defRPr sz="2400" b="0" i="0" baseline="0">
                <a:latin typeface="Calibri" panose="020F0502020204030204" pitchFamily="34" charset="0"/>
              </a:defRPr>
            </a:lvl1pPr>
            <a:lvl3pPr>
              <a:spcAft>
                <a:spcPts val="600"/>
              </a:spcAft>
              <a:defRPr>
                <a:latin typeface="Calibri" panose="020F0502020204030204" pitchFamily="34" charset="0"/>
              </a:defRPr>
            </a:lvl3pPr>
            <a:lvl4pPr>
              <a:spcAft>
                <a:spcPts val="600"/>
              </a:spcAft>
              <a:defRPr>
                <a:latin typeface="Calibri" panose="020F0502020204030204" pitchFamily="34" charset="0"/>
              </a:defRPr>
            </a:lvl4pPr>
            <a:lvl5pPr>
              <a:spcAft>
                <a:spcPts val="600"/>
              </a:spcAft>
              <a:defRPr>
                <a:latin typeface="Calibri" panose="020F0502020204030204" pitchFamily="34" charset="0"/>
              </a:defRPr>
            </a:lvl5pPr>
          </a:lstStyle>
          <a:p>
            <a:pPr lvl="0"/>
            <a:r>
              <a:rPr lang="de-DE" dirty="0"/>
              <a:t>Fließtext</a:t>
            </a:r>
          </a:p>
          <a:p>
            <a:pPr lvl="2"/>
            <a:r>
              <a:rPr lang="de-DE" dirty="0"/>
              <a:t>Erste Ebene</a:t>
            </a:r>
          </a:p>
          <a:p>
            <a:pPr lvl="3"/>
            <a:r>
              <a:rPr lang="de-DE" dirty="0"/>
              <a:t>Zweite Ebene</a:t>
            </a:r>
          </a:p>
          <a:p>
            <a:pPr lvl="4"/>
            <a:r>
              <a:rPr lang="de-DE" dirty="0"/>
              <a:t>Dritte Ebene</a:t>
            </a:r>
          </a:p>
        </p:txBody>
      </p:sp>
    </p:spTree>
    <p:extLst>
      <p:ext uri="{BB962C8B-B14F-4D97-AF65-F5344CB8AC3E}">
        <p14:creationId xmlns:p14="http://schemas.microsoft.com/office/powerpoint/2010/main" val="232226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b-Halb">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A997159-7210-4E41-AF65-CE49512D2721}"/>
              </a:ext>
            </a:extLst>
          </p:cNvPr>
          <p:cNvSpPr txBox="1"/>
          <p:nvPr userDrawn="1"/>
        </p:nvSpPr>
        <p:spPr>
          <a:xfrm>
            <a:off x="10810770"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
        <p:nvSpPr>
          <p:cNvPr id="9" name="Inhaltsplatzhalter 5">
            <a:extLst>
              <a:ext uri="{FF2B5EF4-FFF2-40B4-BE49-F238E27FC236}">
                <a16:creationId xmlns:a16="http://schemas.microsoft.com/office/drawing/2014/main" id="{16171DFF-FF23-7C4F-9D01-9ED9C07FA212}"/>
              </a:ext>
            </a:extLst>
          </p:cNvPr>
          <p:cNvSpPr>
            <a:spLocks noGrp="1"/>
          </p:cNvSpPr>
          <p:nvPr>
            <p:ph sz="quarter" idx="15" hasCustomPrompt="1"/>
          </p:nvPr>
        </p:nvSpPr>
        <p:spPr>
          <a:xfrm>
            <a:off x="6240464" y="2158452"/>
            <a:ext cx="5624286" cy="4104462"/>
          </a:xfrm>
          <a:prstGeom prst="rect">
            <a:avLst/>
          </a:prstGeom>
        </p:spPr>
        <p:txBody>
          <a:bodyPr/>
          <a:lstStyle>
            <a:lvl1pPr>
              <a:spcBef>
                <a:spcPts val="0"/>
              </a:spcBef>
              <a:spcAft>
                <a:spcPts val="600"/>
              </a:spcAft>
              <a:defRPr sz="2400" b="0" i="0" baseline="0">
                <a:latin typeface="Calibri" panose="020F0502020204030204" pitchFamily="34" charset="0"/>
              </a:defRPr>
            </a:lvl1pPr>
            <a:lvl2pPr marL="270000" indent="-216000">
              <a:buFont typeface="Arial" panose="020B0604020202020204" pitchFamily="34" charset="0"/>
              <a:buChar char="•"/>
              <a:defRPr>
                <a:latin typeface="Calibri" panose="020F0502020204030204" pitchFamily="34" charset="0"/>
              </a:defRPr>
            </a:lvl2pPr>
            <a:lvl3pPr marL="540000">
              <a:defRPr>
                <a:latin typeface="Calibri" panose="020F0502020204030204" pitchFamily="34" charset="0"/>
              </a:defRPr>
            </a:lvl3pPr>
            <a:lvl4pPr marL="810000">
              <a:defRPr>
                <a:latin typeface="Calibri" panose="020F0502020204030204" pitchFamily="34" charset="0"/>
              </a:defRPr>
            </a:lvl4pPr>
          </a:lstStyle>
          <a:p>
            <a:pPr lvl="0"/>
            <a:r>
              <a:rPr lang="de-DE" dirty="0"/>
              <a:t>Fließtext</a:t>
            </a:r>
          </a:p>
          <a:p>
            <a:pPr lvl="1"/>
            <a:r>
              <a:rPr lang="de-DE" dirty="0"/>
              <a:t>Erste Ebene</a:t>
            </a:r>
          </a:p>
          <a:p>
            <a:pPr lvl="2"/>
            <a:r>
              <a:rPr lang="de-DE" dirty="0"/>
              <a:t>Zweite Ebene</a:t>
            </a:r>
          </a:p>
          <a:p>
            <a:pPr lvl="3"/>
            <a:r>
              <a:rPr lang="de-DE" dirty="0"/>
              <a:t>Dritte Ebene</a:t>
            </a:r>
          </a:p>
        </p:txBody>
      </p:sp>
      <p:sp>
        <p:nvSpPr>
          <p:cNvPr id="8" name="Textplatzhalter 4">
            <a:extLst>
              <a:ext uri="{FF2B5EF4-FFF2-40B4-BE49-F238E27FC236}">
                <a16:creationId xmlns:a16="http://schemas.microsoft.com/office/drawing/2014/main" id="{DC449893-604F-B143-A99E-57D61CD15199}"/>
              </a:ext>
            </a:extLst>
          </p:cNvPr>
          <p:cNvSpPr>
            <a:spLocks noGrp="1"/>
          </p:cNvSpPr>
          <p:nvPr>
            <p:ph type="body" sz="quarter" idx="11" hasCustomPrompt="1"/>
          </p:nvPr>
        </p:nvSpPr>
        <p:spPr>
          <a:xfrm>
            <a:off x="297544" y="892629"/>
            <a:ext cx="11567206" cy="1175657"/>
          </a:xfrm>
          <a:prstGeom prst="rect">
            <a:avLst/>
          </a:prstGeom>
        </p:spPr>
        <p:txBody>
          <a:bodyPr/>
          <a:lstStyle>
            <a:lvl1pPr marL="0" indent="0">
              <a:tabLst>
                <a:tab pos="2171700" algn="l"/>
              </a:tabLst>
              <a:defRPr>
                <a:latin typeface="Calibri" panose="020F0502020204030204" pitchFamily="34" charset="0"/>
              </a:defRPr>
            </a:lvl1pPr>
            <a:lvl3pPr marL="270000" indent="-216000">
              <a:defRPr/>
            </a:lvl3pPr>
            <a:lvl4pPr marL="540000" indent="-216000">
              <a:defRPr/>
            </a:lvl4pPr>
            <a:lvl5pPr marL="810000" indent="-216000">
              <a:defRPr/>
            </a:lvl5pPr>
          </a:lstStyle>
          <a:p>
            <a:pPr lvl="0"/>
            <a:r>
              <a:rPr lang="de-DE" dirty="0"/>
              <a:t>Folientitel</a:t>
            </a:r>
          </a:p>
        </p:txBody>
      </p:sp>
      <p:sp>
        <p:nvSpPr>
          <p:cNvPr id="12" name="Titel 1">
            <a:extLst>
              <a:ext uri="{FF2B5EF4-FFF2-40B4-BE49-F238E27FC236}">
                <a16:creationId xmlns:a16="http://schemas.microsoft.com/office/drawing/2014/main" id="{25EF4062-A299-C544-A42B-2C1A18916C82}"/>
              </a:ext>
            </a:extLst>
          </p:cNvPr>
          <p:cNvSpPr>
            <a:spLocks noGrp="1"/>
          </p:cNvSpPr>
          <p:nvPr>
            <p:ph type="title"/>
          </p:nvPr>
        </p:nvSpPr>
        <p:spPr>
          <a:xfrm>
            <a:off x="297544" y="106043"/>
            <a:ext cx="11567206" cy="526605"/>
          </a:xfrm>
          <a:prstGeom prst="rect">
            <a:avLst/>
          </a:prstGeom>
        </p:spPr>
        <p:txBody>
          <a:bodyPr/>
          <a:lstStyle>
            <a:lvl1pPr>
              <a:defRPr>
                <a:latin typeface="Calibri" panose="020F0502020204030204" pitchFamily="34" charset="0"/>
              </a:defRPr>
            </a:lvl1pPr>
          </a:lstStyle>
          <a:p>
            <a:r>
              <a:rPr lang="de-DE" dirty="0"/>
              <a:t>Mastertitelformat bearbeiten</a:t>
            </a:r>
          </a:p>
        </p:txBody>
      </p:sp>
      <p:sp>
        <p:nvSpPr>
          <p:cNvPr id="4" name="Textplatzhalter 3">
            <a:extLst>
              <a:ext uri="{FF2B5EF4-FFF2-40B4-BE49-F238E27FC236}">
                <a16:creationId xmlns:a16="http://schemas.microsoft.com/office/drawing/2014/main" id="{3E0D3CA8-56C9-2343-A100-568AAD74F2E9}"/>
              </a:ext>
            </a:extLst>
          </p:cNvPr>
          <p:cNvSpPr>
            <a:spLocks noGrp="1"/>
          </p:cNvSpPr>
          <p:nvPr>
            <p:ph type="body" sz="quarter" idx="16" hasCustomPrompt="1"/>
          </p:nvPr>
        </p:nvSpPr>
        <p:spPr>
          <a:xfrm>
            <a:off x="296863" y="2158451"/>
            <a:ext cx="5654675" cy="4104461"/>
          </a:xfrm>
          <a:prstGeom prst="rect">
            <a:avLst/>
          </a:prstGeom>
        </p:spPr>
        <p:txBody>
          <a:bodyPr/>
          <a:lstStyle>
            <a:lvl1pPr>
              <a:spcBef>
                <a:spcPts val="0"/>
              </a:spcBef>
              <a:spcAft>
                <a:spcPts val="600"/>
              </a:spcAft>
              <a:defRPr sz="2400" b="0" i="0" baseline="0">
                <a:latin typeface="Calibri" panose="020F0502020204030204" pitchFamily="34" charset="0"/>
              </a:defRPr>
            </a:lvl1pPr>
            <a:lvl3pPr>
              <a:defRPr sz="2400" baseline="0">
                <a:latin typeface="Calibri" panose="020F0502020204030204" pitchFamily="34" charset="0"/>
              </a:defRPr>
            </a:lvl3pPr>
            <a:lvl4pPr>
              <a:defRPr sz="2400" baseline="0">
                <a:latin typeface="Calibri" panose="020F0502020204030204" pitchFamily="34" charset="0"/>
              </a:defRPr>
            </a:lvl4pPr>
            <a:lvl5pPr>
              <a:defRPr sz="2400" baseline="0">
                <a:latin typeface="Calibri" panose="020F0502020204030204" pitchFamily="34" charset="0"/>
              </a:defRPr>
            </a:lvl5pPr>
          </a:lstStyle>
          <a:p>
            <a:pPr lvl="0"/>
            <a:r>
              <a:rPr lang="de-DE" dirty="0"/>
              <a:t>Fließtext</a:t>
            </a:r>
          </a:p>
          <a:p>
            <a:pPr lvl="2"/>
            <a:r>
              <a:rPr lang="de-DE" dirty="0"/>
              <a:t>Erste Ebene</a:t>
            </a:r>
          </a:p>
          <a:p>
            <a:pPr lvl="3"/>
            <a:r>
              <a:rPr lang="de-DE" dirty="0"/>
              <a:t>Zweite Ebene</a:t>
            </a:r>
          </a:p>
          <a:p>
            <a:pPr lvl="4"/>
            <a:r>
              <a:rPr lang="de-DE" dirty="0"/>
              <a:t>Dritte Ebene</a:t>
            </a:r>
          </a:p>
          <a:p>
            <a:pPr lvl="4"/>
            <a:endParaRPr lang="de-DE" dirty="0"/>
          </a:p>
        </p:txBody>
      </p:sp>
    </p:spTree>
    <p:extLst>
      <p:ext uri="{BB962C8B-B14F-4D97-AF65-F5344CB8AC3E}">
        <p14:creationId xmlns:p14="http://schemas.microsoft.com/office/powerpoint/2010/main" val="2883899595"/>
      </p:ext>
    </p:extLst>
  </p:cSld>
  <p:clrMapOvr>
    <a:masterClrMapping/>
  </p:clrMapOvr>
  <p:extLst>
    <p:ext uri="{DCECCB84-F9BA-43D5-87BE-67443E8EF086}">
      <p15:sldGuideLst xmlns:p15="http://schemas.microsoft.com/office/powerpoint/2012/main">
        <p15:guide id="2" pos="3931" userDrawn="1">
          <p15:clr>
            <a:srgbClr val="FBAE40"/>
          </p15:clr>
        </p15:guide>
        <p15:guide id="3" orient="horz" pos="1185">
          <p15:clr>
            <a:srgbClr val="FBAE40"/>
          </p15:clr>
        </p15:guide>
        <p15:guide id="4" pos="37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Drittel-1Drittel">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A997159-7210-4E41-AF65-CE49512D2721}"/>
              </a:ext>
            </a:extLst>
          </p:cNvPr>
          <p:cNvSpPr txBox="1"/>
          <p:nvPr userDrawn="1"/>
        </p:nvSpPr>
        <p:spPr>
          <a:xfrm>
            <a:off x="10810348"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
        <p:nvSpPr>
          <p:cNvPr id="6" name="Inhaltsplatzhalter 5">
            <a:extLst>
              <a:ext uri="{FF2B5EF4-FFF2-40B4-BE49-F238E27FC236}">
                <a16:creationId xmlns:a16="http://schemas.microsoft.com/office/drawing/2014/main" id="{32D80037-462E-E340-B89B-0E0B13E737CC}"/>
              </a:ext>
            </a:extLst>
          </p:cNvPr>
          <p:cNvSpPr>
            <a:spLocks noGrp="1"/>
          </p:cNvSpPr>
          <p:nvPr>
            <p:ph sz="quarter" idx="15" hasCustomPrompt="1"/>
          </p:nvPr>
        </p:nvSpPr>
        <p:spPr>
          <a:xfrm>
            <a:off x="8040686" y="2158453"/>
            <a:ext cx="3824063" cy="3971520"/>
          </a:xfrm>
          <a:prstGeom prst="rect">
            <a:avLst/>
          </a:prstGeom>
        </p:spPr>
        <p:txBody>
          <a:bodyPr/>
          <a:lstStyle>
            <a:lvl1pPr>
              <a:spcBef>
                <a:spcPts val="0"/>
              </a:spcBef>
              <a:spcAft>
                <a:spcPts val="600"/>
              </a:spcAft>
              <a:defRPr sz="2400" b="0" i="0" baseline="0">
                <a:latin typeface="Calibri" panose="020F0502020204030204" pitchFamily="34" charset="0"/>
              </a:defRPr>
            </a:lvl1pPr>
            <a:lvl2pPr marL="270000" indent="-216000">
              <a:buFont typeface="Arial" panose="020B0604020202020204" pitchFamily="34" charset="0"/>
              <a:buChar char="•"/>
              <a:defRPr>
                <a:latin typeface="Calibri" panose="020F0502020204030204" pitchFamily="34" charset="0"/>
              </a:defRPr>
            </a:lvl2pPr>
            <a:lvl3pPr marL="540000">
              <a:defRPr>
                <a:latin typeface="Calibri" panose="020F0502020204030204" pitchFamily="34" charset="0"/>
              </a:defRPr>
            </a:lvl3pPr>
            <a:lvl4pPr marL="810000">
              <a:defRPr>
                <a:latin typeface="Calibri" panose="020F0502020204030204" pitchFamily="34" charset="0"/>
              </a:defRPr>
            </a:lvl4pPr>
          </a:lstStyle>
          <a:p>
            <a:pPr lvl="0"/>
            <a:r>
              <a:rPr lang="de-DE" dirty="0"/>
              <a:t>Fließtext</a:t>
            </a:r>
          </a:p>
          <a:p>
            <a:pPr lvl="1"/>
            <a:r>
              <a:rPr lang="de-DE" dirty="0"/>
              <a:t>Erste Ebene</a:t>
            </a:r>
          </a:p>
          <a:p>
            <a:pPr lvl="2"/>
            <a:r>
              <a:rPr lang="de-DE" dirty="0"/>
              <a:t>Zweite Ebene</a:t>
            </a:r>
          </a:p>
          <a:p>
            <a:pPr lvl="3"/>
            <a:r>
              <a:rPr lang="de-DE" dirty="0"/>
              <a:t>Dritte Ebene</a:t>
            </a:r>
          </a:p>
        </p:txBody>
      </p:sp>
      <p:sp>
        <p:nvSpPr>
          <p:cNvPr id="8" name="Titel 1">
            <a:extLst>
              <a:ext uri="{FF2B5EF4-FFF2-40B4-BE49-F238E27FC236}">
                <a16:creationId xmlns:a16="http://schemas.microsoft.com/office/drawing/2014/main" id="{C859A90D-D492-5B4E-91AE-C96F6BE99C21}"/>
              </a:ext>
            </a:extLst>
          </p:cNvPr>
          <p:cNvSpPr>
            <a:spLocks noGrp="1"/>
          </p:cNvSpPr>
          <p:nvPr>
            <p:ph type="title"/>
          </p:nvPr>
        </p:nvSpPr>
        <p:spPr>
          <a:xfrm>
            <a:off x="297544" y="106043"/>
            <a:ext cx="11567206" cy="526605"/>
          </a:xfrm>
          <a:prstGeom prst="rect">
            <a:avLst/>
          </a:prstGeom>
        </p:spPr>
        <p:txBody>
          <a:bodyPr/>
          <a:lstStyle>
            <a:lvl1pPr>
              <a:defRPr>
                <a:latin typeface="Calibri" panose="020F0502020204030204" pitchFamily="34" charset="0"/>
              </a:defRPr>
            </a:lvl1pPr>
          </a:lstStyle>
          <a:p>
            <a:r>
              <a:rPr lang="de-DE" dirty="0"/>
              <a:t>Mastertitelformat bearbeiten</a:t>
            </a:r>
          </a:p>
        </p:txBody>
      </p:sp>
      <p:sp>
        <p:nvSpPr>
          <p:cNvPr id="9" name="Textplatzhalter 4">
            <a:extLst>
              <a:ext uri="{FF2B5EF4-FFF2-40B4-BE49-F238E27FC236}">
                <a16:creationId xmlns:a16="http://schemas.microsoft.com/office/drawing/2014/main" id="{4F00A808-0501-794B-8B64-7D0690EBC417}"/>
              </a:ext>
            </a:extLst>
          </p:cNvPr>
          <p:cNvSpPr>
            <a:spLocks noGrp="1"/>
          </p:cNvSpPr>
          <p:nvPr>
            <p:ph type="body" sz="quarter" idx="16" hasCustomPrompt="1"/>
          </p:nvPr>
        </p:nvSpPr>
        <p:spPr>
          <a:xfrm>
            <a:off x="297544" y="892629"/>
            <a:ext cx="11567206" cy="1175657"/>
          </a:xfrm>
          <a:prstGeom prst="rect">
            <a:avLst/>
          </a:prstGeom>
        </p:spPr>
        <p:txBody>
          <a:bodyPr/>
          <a:lstStyle>
            <a:lvl1pPr marL="0" indent="0">
              <a:tabLst>
                <a:tab pos="2171700" algn="l"/>
              </a:tabLst>
              <a:defRPr>
                <a:latin typeface="Calibri" panose="020F0502020204030204" pitchFamily="34" charset="0"/>
              </a:defRPr>
            </a:lvl1pPr>
            <a:lvl3pPr marL="270000" indent="-216000">
              <a:defRPr/>
            </a:lvl3pPr>
            <a:lvl4pPr marL="540000" indent="-216000">
              <a:defRPr/>
            </a:lvl4pPr>
            <a:lvl5pPr marL="810000" indent="-216000">
              <a:defRPr/>
            </a:lvl5pPr>
          </a:lstStyle>
          <a:p>
            <a:pPr lvl="0"/>
            <a:r>
              <a:rPr lang="de-DE" dirty="0"/>
              <a:t>Folientitel</a:t>
            </a:r>
          </a:p>
        </p:txBody>
      </p:sp>
      <p:sp>
        <p:nvSpPr>
          <p:cNvPr id="13" name="Textplatzhalter 12">
            <a:extLst>
              <a:ext uri="{FF2B5EF4-FFF2-40B4-BE49-F238E27FC236}">
                <a16:creationId xmlns:a16="http://schemas.microsoft.com/office/drawing/2014/main" id="{9C68EDE0-864C-A54E-817C-357F088FAACB}"/>
              </a:ext>
            </a:extLst>
          </p:cNvPr>
          <p:cNvSpPr>
            <a:spLocks noGrp="1"/>
          </p:cNvSpPr>
          <p:nvPr>
            <p:ph type="body" sz="quarter" idx="17" hasCustomPrompt="1"/>
          </p:nvPr>
        </p:nvSpPr>
        <p:spPr>
          <a:xfrm>
            <a:off x="297277" y="2158453"/>
            <a:ext cx="7417973" cy="3970885"/>
          </a:xfrm>
          <a:prstGeom prst="rect">
            <a:avLst/>
          </a:prstGeom>
        </p:spPr>
        <p:txBody>
          <a:bodyPr/>
          <a:lstStyle>
            <a:lvl1pPr>
              <a:spcAft>
                <a:spcPts val="600"/>
              </a:spcAft>
              <a:defRPr sz="2400" b="0" i="0" baseline="0">
                <a:latin typeface="Calibri" panose="020F0502020204030204" pitchFamily="34" charset="0"/>
              </a:defRPr>
            </a:lvl1pPr>
            <a:lvl2pPr marL="179388" indent="-127000">
              <a:spcAft>
                <a:spcPts val="600"/>
              </a:spcAft>
              <a:buFont typeface="Arial" panose="020B0604020202020204" pitchFamily="34" charset="0"/>
              <a:buChar char="•"/>
              <a:tabLst/>
              <a:defRPr>
                <a:latin typeface="Calibri" panose="020F0502020204030204" pitchFamily="34" charset="0"/>
              </a:defRPr>
            </a:lvl2pPr>
            <a:lvl4pPr>
              <a:spcAft>
                <a:spcPts val="600"/>
              </a:spcAft>
              <a:defRPr>
                <a:latin typeface="Calibri" panose="020F0502020204030204" pitchFamily="34" charset="0"/>
              </a:defRPr>
            </a:lvl4pPr>
            <a:lvl5pPr>
              <a:spcAft>
                <a:spcPts val="600"/>
              </a:spcAft>
              <a:defRPr>
                <a:latin typeface="Calibri" panose="020F0502020204030204" pitchFamily="34" charset="0"/>
              </a:defRPr>
            </a:lvl5pPr>
          </a:lstStyle>
          <a:p>
            <a:pPr lvl="0"/>
            <a:r>
              <a:rPr lang="de-DE" dirty="0"/>
              <a:t>Fließtext</a:t>
            </a:r>
          </a:p>
          <a:p>
            <a:pPr lvl="1"/>
            <a:r>
              <a:rPr lang="de-DE" dirty="0"/>
              <a:t> Erste Ebene</a:t>
            </a:r>
          </a:p>
          <a:p>
            <a:pPr lvl="3"/>
            <a:r>
              <a:rPr lang="de-DE" dirty="0"/>
              <a:t>Zweite Ebene</a:t>
            </a:r>
          </a:p>
          <a:p>
            <a:pPr lvl="4"/>
            <a:r>
              <a:rPr lang="de-DE" dirty="0"/>
              <a:t>Dritte Ebene</a:t>
            </a:r>
          </a:p>
        </p:txBody>
      </p:sp>
    </p:spTree>
    <p:extLst>
      <p:ext uri="{BB962C8B-B14F-4D97-AF65-F5344CB8AC3E}">
        <p14:creationId xmlns:p14="http://schemas.microsoft.com/office/powerpoint/2010/main" val="3741055344"/>
      </p:ext>
    </p:extLst>
  </p:cSld>
  <p:clrMapOvr>
    <a:masterClrMapping/>
  </p:clrMapOvr>
  <p:extLst>
    <p:ext uri="{DCECCB84-F9BA-43D5-87BE-67443E8EF086}">
      <p15:sldGuideLst xmlns:p15="http://schemas.microsoft.com/office/powerpoint/2012/main">
        <p15:guide id="1" pos="4861" userDrawn="1">
          <p15:clr>
            <a:srgbClr val="FBAE40"/>
          </p15:clr>
        </p15:guide>
        <p15:guide id="2" pos="5065" userDrawn="1">
          <p15:clr>
            <a:srgbClr val="FBAE40"/>
          </p15:clr>
        </p15:guide>
        <p15:guide id="3" orient="horz" pos="118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Drittel-2Drittel">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A997159-7210-4E41-AF65-CE49512D2721}"/>
              </a:ext>
            </a:extLst>
          </p:cNvPr>
          <p:cNvSpPr txBox="1"/>
          <p:nvPr userDrawn="1"/>
        </p:nvSpPr>
        <p:spPr>
          <a:xfrm>
            <a:off x="10810770" y="6129339"/>
            <a:ext cx="865293" cy="622617"/>
          </a:xfrm>
          <a:prstGeom prst="rect">
            <a:avLst/>
          </a:prstGeom>
          <a:noFill/>
        </p:spPr>
        <p:txBody>
          <a:bodyPr wrap="square" lIns="0" tIns="0" rIns="0" bIns="0" rtlCol="0" anchor="ctr" anchorCtr="0">
            <a:noAutofit/>
          </a:bodyPr>
          <a:lstStyle/>
          <a:p>
            <a:pPr algn="r"/>
            <a:fld id="{548758B2-AB5C-4242-8BF4-DCEAD4465D3F}" type="slidenum">
              <a:rPr lang="de-DE" sz="1200" baseline="0" smtClean="0">
                <a:solidFill>
                  <a:srgbClr val="4678AB"/>
                </a:solidFill>
              </a:rPr>
              <a:pPr algn="r"/>
              <a:t>‹№›</a:t>
            </a:fld>
            <a:endParaRPr lang="de-DE" sz="1200" baseline="0" dirty="0">
              <a:solidFill>
                <a:srgbClr val="4678AB"/>
              </a:solidFill>
            </a:endParaRPr>
          </a:p>
        </p:txBody>
      </p:sp>
      <p:sp>
        <p:nvSpPr>
          <p:cNvPr id="6" name="Inhaltsplatzhalter 5">
            <a:extLst>
              <a:ext uri="{FF2B5EF4-FFF2-40B4-BE49-F238E27FC236}">
                <a16:creationId xmlns:a16="http://schemas.microsoft.com/office/drawing/2014/main" id="{32D80037-462E-E340-B89B-0E0B13E737CC}"/>
              </a:ext>
            </a:extLst>
          </p:cNvPr>
          <p:cNvSpPr>
            <a:spLocks noGrp="1"/>
          </p:cNvSpPr>
          <p:nvPr>
            <p:ph sz="quarter" idx="15" hasCustomPrompt="1"/>
          </p:nvPr>
        </p:nvSpPr>
        <p:spPr>
          <a:xfrm>
            <a:off x="4475164" y="2158453"/>
            <a:ext cx="7389586" cy="3971520"/>
          </a:xfrm>
          <a:prstGeom prst="rect">
            <a:avLst/>
          </a:prstGeom>
        </p:spPr>
        <p:txBody>
          <a:bodyPr/>
          <a:lstStyle>
            <a:lvl1pPr>
              <a:spcBef>
                <a:spcPts val="0"/>
              </a:spcBef>
              <a:spcAft>
                <a:spcPts val="600"/>
              </a:spcAft>
              <a:defRPr sz="2400" b="0" i="0" baseline="0">
                <a:latin typeface="Calibri" panose="020F0502020204030204" pitchFamily="34" charset="0"/>
              </a:defRPr>
            </a:lvl1pPr>
            <a:lvl2pPr marL="270000" indent="-216000">
              <a:buFont typeface="Arial" panose="020B0604020202020204" pitchFamily="34" charset="0"/>
              <a:buChar char="•"/>
              <a:defRPr>
                <a:latin typeface="Calibri" panose="020F0502020204030204" pitchFamily="34" charset="0"/>
              </a:defRPr>
            </a:lvl2pPr>
            <a:lvl3pPr marL="540000">
              <a:defRPr>
                <a:latin typeface="Calibri" panose="020F0502020204030204" pitchFamily="34" charset="0"/>
              </a:defRPr>
            </a:lvl3pPr>
            <a:lvl4pPr marL="810000">
              <a:defRPr>
                <a:latin typeface="Calibri" panose="020F0502020204030204" pitchFamily="34" charset="0"/>
              </a:defRPr>
            </a:lvl4pPr>
          </a:lstStyle>
          <a:p>
            <a:pPr lvl="0"/>
            <a:r>
              <a:rPr lang="de-DE" dirty="0"/>
              <a:t>Fließtext</a:t>
            </a:r>
          </a:p>
          <a:p>
            <a:pPr lvl="1"/>
            <a:r>
              <a:rPr lang="de-DE" dirty="0"/>
              <a:t>Erste Ebene</a:t>
            </a:r>
          </a:p>
          <a:p>
            <a:pPr lvl="2"/>
            <a:r>
              <a:rPr lang="de-DE" dirty="0"/>
              <a:t>Zweite Ebene</a:t>
            </a:r>
          </a:p>
          <a:p>
            <a:pPr lvl="3"/>
            <a:r>
              <a:rPr lang="de-DE" dirty="0"/>
              <a:t>Dritte Ebene</a:t>
            </a:r>
          </a:p>
        </p:txBody>
      </p:sp>
      <p:sp>
        <p:nvSpPr>
          <p:cNvPr id="8" name="Titel 1">
            <a:extLst>
              <a:ext uri="{FF2B5EF4-FFF2-40B4-BE49-F238E27FC236}">
                <a16:creationId xmlns:a16="http://schemas.microsoft.com/office/drawing/2014/main" id="{9AFDFADA-66B6-0E4A-AB73-198BADB21720}"/>
              </a:ext>
            </a:extLst>
          </p:cNvPr>
          <p:cNvSpPr>
            <a:spLocks noGrp="1"/>
          </p:cNvSpPr>
          <p:nvPr>
            <p:ph type="title"/>
          </p:nvPr>
        </p:nvSpPr>
        <p:spPr>
          <a:xfrm>
            <a:off x="297544" y="106043"/>
            <a:ext cx="11567206" cy="526605"/>
          </a:xfrm>
          <a:prstGeom prst="rect">
            <a:avLst/>
          </a:prstGeom>
        </p:spPr>
        <p:txBody>
          <a:bodyPr/>
          <a:lstStyle>
            <a:lvl1pPr>
              <a:defRPr>
                <a:latin typeface="Calibri" panose="020F0502020204030204" pitchFamily="34" charset="0"/>
              </a:defRPr>
            </a:lvl1pPr>
          </a:lstStyle>
          <a:p>
            <a:r>
              <a:rPr lang="de-DE" dirty="0"/>
              <a:t>Mastertitelformat bearbeiten</a:t>
            </a:r>
          </a:p>
        </p:txBody>
      </p:sp>
      <p:sp>
        <p:nvSpPr>
          <p:cNvPr id="9" name="Textplatzhalter 4">
            <a:extLst>
              <a:ext uri="{FF2B5EF4-FFF2-40B4-BE49-F238E27FC236}">
                <a16:creationId xmlns:a16="http://schemas.microsoft.com/office/drawing/2014/main" id="{B4527934-C349-464D-83B8-D006E7AC9E71}"/>
              </a:ext>
            </a:extLst>
          </p:cNvPr>
          <p:cNvSpPr>
            <a:spLocks noGrp="1"/>
          </p:cNvSpPr>
          <p:nvPr>
            <p:ph type="body" sz="quarter" idx="16" hasCustomPrompt="1"/>
          </p:nvPr>
        </p:nvSpPr>
        <p:spPr>
          <a:xfrm>
            <a:off x="297544" y="892629"/>
            <a:ext cx="11567206" cy="1175657"/>
          </a:xfrm>
          <a:prstGeom prst="rect">
            <a:avLst/>
          </a:prstGeom>
        </p:spPr>
        <p:txBody>
          <a:bodyPr/>
          <a:lstStyle>
            <a:lvl1pPr marL="0" indent="0">
              <a:tabLst>
                <a:tab pos="2171700" algn="l"/>
              </a:tabLst>
              <a:defRPr>
                <a:latin typeface="Calibri" panose="020F0502020204030204" pitchFamily="34" charset="0"/>
              </a:defRPr>
            </a:lvl1pPr>
            <a:lvl3pPr marL="270000" indent="-216000">
              <a:defRPr/>
            </a:lvl3pPr>
            <a:lvl4pPr marL="540000" indent="-216000">
              <a:defRPr/>
            </a:lvl4pPr>
            <a:lvl5pPr marL="810000" indent="-216000">
              <a:defRPr/>
            </a:lvl5pPr>
          </a:lstStyle>
          <a:p>
            <a:pPr lvl="0"/>
            <a:r>
              <a:rPr lang="de-DE" dirty="0"/>
              <a:t>Folientitel</a:t>
            </a:r>
          </a:p>
        </p:txBody>
      </p:sp>
      <p:sp>
        <p:nvSpPr>
          <p:cNvPr id="10" name="Textplatzhalter 4">
            <a:extLst>
              <a:ext uri="{FF2B5EF4-FFF2-40B4-BE49-F238E27FC236}">
                <a16:creationId xmlns:a16="http://schemas.microsoft.com/office/drawing/2014/main" id="{A70FCECF-7399-B445-BC31-8B34D11B0DB0}"/>
              </a:ext>
            </a:extLst>
          </p:cNvPr>
          <p:cNvSpPr>
            <a:spLocks noGrp="1"/>
          </p:cNvSpPr>
          <p:nvPr>
            <p:ph type="body" sz="quarter" idx="12" hasCustomPrompt="1"/>
          </p:nvPr>
        </p:nvSpPr>
        <p:spPr>
          <a:xfrm>
            <a:off x="297545" y="2158453"/>
            <a:ext cx="3854394" cy="4104462"/>
          </a:xfrm>
          <a:prstGeom prst="rect">
            <a:avLst/>
          </a:prstGeom>
        </p:spPr>
        <p:txBody>
          <a:bodyPr/>
          <a:lstStyle>
            <a:lvl1pPr marL="0" indent="0">
              <a:spcAft>
                <a:spcPts val="600"/>
              </a:spcAft>
              <a:tabLst>
                <a:tab pos="2171700" algn="l"/>
              </a:tabLst>
              <a:defRPr sz="2400" b="0">
                <a:latin typeface="Calibri" panose="020F0502020204030204" pitchFamily="34" charset="0"/>
              </a:defRPr>
            </a:lvl1pPr>
            <a:lvl2pPr marL="227013" indent="-176213">
              <a:spcAft>
                <a:spcPts val="600"/>
              </a:spcAft>
              <a:buFont typeface="Arial" panose="020B0604020202020204" pitchFamily="34" charset="0"/>
              <a:buChar char="•"/>
              <a:tabLst/>
              <a:defRPr sz="2400" b="0">
                <a:latin typeface="Calibri" panose="020F0502020204030204" pitchFamily="34" charset="0"/>
              </a:defRPr>
            </a:lvl2pPr>
            <a:lvl3pPr marL="270000" indent="-216000">
              <a:spcAft>
                <a:spcPts val="600"/>
              </a:spcAft>
              <a:buNone/>
              <a:defRPr sz="2400" b="0"/>
            </a:lvl3pPr>
            <a:lvl4pPr marL="540000" indent="-216000">
              <a:spcAft>
                <a:spcPts val="600"/>
              </a:spcAft>
              <a:buFont typeface="Arial" panose="020B0604020202020204" pitchFamily="34" charset="0"/>
              <a:buChar char="•"/>
              <a:defRPr sz="2400" b="0">
                <a:latin typeface="Calibri" panose="020F0502020204030204" pitchFamily="34" charset="0"/>
              </a:defRPr>
            </a:lvl4pPr>
            <a:lvl5pPr marL="810000" indent="-216000">
              <a:defRPr sz="2400" b="0">
                <a:latin typeface="Calibri" panose="020F0502020204030204" pitchFamily="34" charset="0"/>
              </a:defRPr>
            </a:lvl5pPr>
          </a:lstStyle>
          <a:p>
            <a:pPr lvl="0"/>
            <a:r>
              <a:rPr lang="de-DE" dirty="0"/>
              <a:t>Fließtext</a:t>
            </a:r>
          </a:p>
          <a:p>
            <a:pPr lvl="1"/>
            <a:r>
              <a:rPr lang="de-DE" dirty="0"/>
              <a:t> Erste Ebene</a:t>
            </a:r>
          </a:p>
          <a:p>
            <a:pPr lvl="3"/>
            <a:r>
              <a:rPr lang="de-DE" dirty="0"/>
              <a:t>Zweite Ebene</a:t>
            </a:r>
          </a:p>
          <a:p>
            <a:pPr lvl="4"/>
            <a:r>
              <a:rPr lang="de-DE" dirty="0"/>
              <a:t>Dritte Ebene</a:t>
            </a:r>
          </a:p>
        </p:txBody>
      </p:sp>
    </p:spTree>
    <p:extLst>
      <p:ext uri="{BB962C8B-B14F-4D97-AF65-F5344CB8AC3E}">
        <p14:creationId xmlns:p14="http://schemas.microsoft.com/office/powerpoint/2010/main" val="2529137555"/>
      </p:ext>
    </p:extLst>
  </p:cSld>
  <p:clrMapOvr>
    <a:masterClrMapping/>
  </p:clrMapOvr>
  <p:extLst>
    <p:ext uri="{DCECCB84-F9BA-43D5-87BE-67443E8EF086}">
      <p15:sldGuideLst xmlns:p15="http://schemas.microsoft.com/office/powerpoint/2012/main">
        <p15:guide id="1" pos="2615" userDrawn="1">
          <p15:clr>
            <a:srgbClr val="FBAE40"/>
          </p15:clr>
        </p15:guide>
        <p15:guide id="2" pos="2819" userDrawn="1">
          <p15:clr>
            <a:srgbClr val="FBAE40"/>
          </p15:clr>
        </p15:guide>
        <p15:guide id="3" orient="horz" pos="118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2437DA4-7DAB-8E46-AFBC-AB7869F4A57B}"/>
              </a:ext>
            </a:extLst>
          </p:cNvPr>
          <p:cNvSpPr/>
          <p:nvPr userDrawn="1"/>
        </p:nvSpPr>
        <p:spPr>
          <a:xfrm>
            <a:off x="0" y="0"/>
            <a:ext cx="12192000" cy="6858000"/>
          </a:xfrm>
          <a:prstGeom prst="rect">
            <a:avLst/>
          </a:prstGeom>
          <a:gradFill>
            <a:gsLst>
              <a:gs pos="0">
                <a:srgbClr val="08588D"/>
              </a:gs>
              <a:gs pos="100000">
                <a:srgbClr val="4678A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b="0" i="0" dirty="0">
              <a:latin typeface="Calibri" panose="020F0502020204030204" pitchFamily="34" charset="0"/>
            </a:endParaRPr>
          </a:p>
        </p:txBody>
      </p:sp>
      <p:sp>
        <p:nvSpPr>
          <p:cNvPr id="2" name="Rechteck 1">
            <a:extLst>
              <a:ext uri="{FF2B5EF4-FFF2-40B4-BE49-F238E27FC236}">
                <a16:creationId xmlns:a16="http://schemas.microsoft.com/office/drawing/2014/main" id="{F35422AA-3AE3-5045-853A-8BC948084F34}"/>
              </a:ext>
            </a:extLst>
          </p:cNvPr>
          <p:cNvSpPr/>
          <p:nvPr userDrawn="1"/>
        </p:nvSpPr>
        <p:spPr>
          <a:xfrm>
            <a:off x="362990" y="363726"/>
            <a:ext cx="11438216" cy="134731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5BF07159-DCB5-EF40-96DB-320B65E3D9BC}"/>
              </a:ext>
            </a:extLst>
          </p:cNvPr>
          <p:cNvPicPr>
            <a:picLocks noChangeAspect="1"/>
          </p:cNvPicPr>
          <p:nvPr userDrawn="1"/>
        </p:nvPicPr>
        <p:blipFill>
          <a:blip r:embed="rId4"/>
          <a:srcRect/>
          <a:stretch/>
        </p:blipFill>
        <p:spPr>
          <a:xfrm>
            <a:off x="9613901" y="681444"/>
            <a:ext cx="2025386" cy="630801"/>
          </a:xfrm>
          <a:prstGeom prst="rect">
            <a:avLst/>
          </a:prstGeom>
        </p:spPr>
      </p:pic>
      <p:pic>
        <p:nvPicPr>
          <p:cNvPr id="8" name="Grafik 7">
            <a:extLst>
              <a:ext uri="{FF2B5EF4-FFF2-40B4-BE49-F238E27FC236}">
                <a16:creationId xmlns:a16="http://schemas.microsoft.com/office/drawing/2014/main" id="{9C1ED24F-C9D3-8E46-ABAC-3D8A9EC8BBD1}"/>
              </a:ext>
            </a:extLst>
          </p:cNvPr>
          <p:cNvPicPr>
            <a:picLocks noChangeAspect="1"/>
          </p:cNvPicPr>
          <p:nvPr userDrawn="1"/>
        </p:nvPicPr>
        <p:blipFill rotWithShape="1">
          <a:blip r:embed="rId5"/>
          <a:srcRect l="9339" t="11196" r="12719" b="18566"/>
          <a:stretch/>
        </p:blipFill>
        <p:spPr>
          <a:xfrm>
            <a:off x="540764" y="518662"/>
            <a:ext cx="1669763" cy="972000"/>
          </a:xfrm>
          <a:prstGeom prst="rect">
            <a:avLst/>
          </a:prstGeom>
        </p:spPr>
      </p:pic>
    </p:spTree>
    <p:extLst>
      <p:ext uri="{BB962C8B-B14F-4D97-AF65-F5344CB8AC3E}">
        <p14:creationId xmlns:p14="http://schemas.microsoft.com/office/powerpoint/2010/main" val="3312163468"/>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309" rtl="0" eaLnBrk="1" latinLnBrk="0" hangingPunct="1">
        <a:lnSpc>
          <a:spcPct val="90000"/>
        </a:lnSpc>
        <a:spcBef>
          <a:spcPct val="0"/>
        </a:spcBef>
        <a:buNone/>
        <a:defRPr sz="6000" b="1" i="0" kern="1200">
          <a:solidFill>
            <a:srgbClr val="004B76"/>
          </a:solidFill>
          <a:latin typeface="BundesSans Office" panose="020B0002030500000203" pitchFamily="34" charset="77"/>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b="0" i="0" kern="1200" baseline="0">
          <a:solidFill>
            <a:srgbClr val="004B76"/>
          </a:solidFill>
          <a:latin typeface="BundesSans Office" panose="020B0002030500000203" pitchFamily="34" charset="77"/>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b="0" i="0" kern="1200" baseline="0">
          <a:solidFill>
            <a:srgbClr val="004B76"/>
          </a:solidFill>
          <a:latin typeface="BundesSans Office" panose="020B0002030500000203" pitchFamily="34" charset="77"/>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b="0" i="0" kern="1200" baseline="0">
          <a:solidFill>
            <a:srgbClr val="004B76"/>
          </a:solidFill>
          <a:latin typeface="BundesSans Office" panose="020B0002030500000203" pitchFamily="34" charset="77"/>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b="0" i="0" kern="1200" baseline="0">
          <a:solidFill>
            <a:srgbClr val="004B76"/>
          </a:solidFill>
          <a:latin typeface="BundesSans Office" panose="020B0002030500000203" pitchFamily="34" charset="77"/>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b="0" i="0" kern="1200" baseline="0">
          <a:solidFill>
            <a:srgbClr val="004B76"/>
          </a:solidFill>
          <a:latin typeface="BundesSans Office" panose="020B0002030500000203" pitchFamily="34" charset="77"/>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4" pos="1345" userDrawn="1">
          <p15:clr>
            <a:srgbClr val="F26B43"/>
          </p15:clr>
        </p15:guide>
        <p15:guide id="6" orient="horz" pos="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BCC260-DA9D-784D-BA40-6B50BE7E8238}"/>
              </a:ext>
            </a:extLst>
          </p:cNvPr>
          <p:cNvSpPr/>
          <p:nvPr userDrawn="1"/>
        </p:nvSpPr>
        <p:spPr>
          <a:xfrm>
            <a:off x="0" y="6768004"/>
            <a:ext cx="12192000" cy="90000"/>
          </a:xfrm>
          <a:prstGeom prst="rect">
            <a:avLst/>
          </a:prstGeom>
          <a:gradFill flip="none" rotWithShape="1">
            <a:gsLst>
              <a:gs pos="0">
                <a:srgbClr val="08588D"/>
              </a:gs>
              <a:gs pos="100000">
                <a:srgbClr val="4678A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b="0" i="0" dirty="0">
              <a:latin typeface="Calibri" panose="020F0502020204030204" pitchFamily="34" charset="0"/>
            </a:endParaRPr>
          </a:p>
        </p:txBody>
      </p:sp>
      <p:sp>
        <p:nvSpPr>
          <p:cNvPr id="6" name="Rechteck 5">
            <a:extLst>
              <a:ext uri="{FF2B5EF4-FFF2-40B4-BE49-F238E27FC236}">
                <a16:creationId xmlns:a16="http://schemas.microsoft.com/office/drawing/2014/main" id="{3C23081D-A046-A248-8AE0-9326CBBAEBB2}"/>
              </a:ext>
            </a:extLst>
          </p:cNvPr>
          <p:cNvSpPr/>
          <p:nvPr userDrawn="1"/>
        </p:nvSpPr>
        <p:spPr>
          <a:xfrm>
            <a:off x="0" y="0"/>
            <a:ext cx="12192000" cy="620724"/>
          </a:xfrm>
          <a:prstGeom prst="rect">
            <a:avLst/>
          </a:prstGeom>
          <a:gradFill>
            <a:gsLst>
              <a:gs pos="0">
                <a:srgbClr val="08588D"/>
              </a:gs>
              <a:gs pos="100000">
                <a:srgbClr val="4678A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b="0" i="0" dirty="0">
              <a:latin typeface="Calibri" panose="020F0502020204030204" pitchFamily="34" charset="0"/>
            </a:endParaRPr>
          </a:p>
        </p:txBody>
      </p:sp>
      <p:pic>
        <p:nvPicPr>
          <p:cNvPr id="8" name="Grafik 7">
            <a:extLst>
              <a:ext uri="{FF2B5EF4-FFF2-40B4-BE49-F238E27FC236}">
                <a16:creationId xmlns:a16="http://schemas.microsoft.com/office/drawing/2014/main" id="{A76EE489-5697-4D4A-9204-08809602C7A5}"/>
              </a:ext>
            </a:extLst>
          </p:cNvPr>
          <p:cNvPicPr>
            <a:picLocks noChangeAspect="1"/>
          </p:cNvPicPr>
          <p:nvPr userDrawn="1"/>
        </p:nvPicPr>
        <p:blipFill rotWithShape="1">
          <a:blip r:embed="rId5"/>
          <a:srcRect l="17304" t="23822" r="18120" b="30821"/>
          <a:stretch/>
        </p:blipFill>
        <p:spPr>
          <a:xfrm>
            <a:off x="10622287" y="847736"/>
            <a:ext cx="1338939" cy="663850"/>
          </a:xfrm>
          <a:prstGeom prst="rect">
            <a:avLst/>
          </a:prstGeom>
        </p:spPr>
      </p:pic>
    </p:spTree>
    <p:extLst>
      <p:ext uri="{BB962C8B-B14F-4D97-AF65-F5344CB8AC3E}">
        <p14:creationId xmlns:p14="http://schemas.microsoft.com/office/powerpoint/2010/main" val="1524194121"/>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A5FC43D-F55C-8D44-949A-7AE63F1913AA}"/>
              </a:ext>
            </a:extLst>
          </p:cNvPr>
          <p:cNvSpPr/>
          <p:nvPr userDrawn="1"/>
        </p:nvSpPr>
        <p:spPr>
          <a:xfrm>
            <a:off x="0" y="0"/>
            <a:ext cx="12192000" cy="620724"/>
          </a:xfrm>
          <a:prstGeom prst="rect">
            <a:avLst/>
          </a:prstGeom>
          <a:gradFill>
            <a:gsLst>
              <a:gs pos="0">
                <a:srgbClr val="08588D"/>
              </a:gs>
              <a:gs pos="100000">
                <a:srgbClr val="4678A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b="0" i="0" dirty="0">
              <a:latin typeface="Calibri" panose="020F0502020204030204" pitchFamily="34" charset="0"/>
            </a:endParaRPr>
          </a:p>
        </p:txBody>
      </p:sp>
      <p:sp>
        <p:nvSpPr>
          <p:cNvPr id="9" name="Rechteck 8">
            <a:extLst>
              <a:ext uri="{FF2B5EF4-FFF2-40B4-BE49-F238E27FC236}">
                <a16:creationId xmlns:a16="http://schemas.microsoft.com/office/drawing/2014/main" id="{208B6890-D1FA-2845-A5DC-54E513F02A2B}"/>
              </a:ext>
            </a:extLst>
          </p:cNvPr>
          <p:cNvSpPr/>
          <p:nvPr userDrawn="1"/>
        </p:nvSpPr>
        <p:spPr>
          <a:xfrm>
            <a:off x="0" y="6768004"/>
            <a:ext cx="12192000" cy="90000"/>
          </a:xfrm>
          <a:prstGeom prst="rect">
            <a:avLst/>
          </a:prstGeom>
          <a:gradFill flip="none" rotWithShape="1">
            <a:gsLst>
              <a:gs pos="0">
                <a:srgbClr val="08588D"/>
              </a:gs>
              <a:gs pos="100000">
                <a:srgbClr val="4678A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b="0" i="0" dirty="0">
              <a:latin typeface="Calibri" panose="020F0502020204030204" pitchFamily="34" charset="0"/>
            </a:endParaRPr>
          </a:p>
        </p:txBody>
      </p:sp>
      <p:pic>
        <p:nvPicPr>
          <p:cNvPr id="13" name="Grafik 12">
            <a:extLst>
              <a:ext uri="{FF2B5EF4-FFF2-40B4-BE49-F238E27FC236}">
                <a16:creationId xmlns:a16="http://schemas.microsoft.com/office/drawing/2014/main" id="{D350DEC5-7180-BB4F-8EB2-F0FBAE781C74}"/>
              </a:ext>
            </a:extLst>
          </p:cNvPr>
          <p:cNvPicPr>
            <a:picLocks noChangeAspect="1"/>
          </p:cNvPicPr>
          <p:nvPr userDrawn="1"/>
        </p:nvPicPr>
        <p:blipFill rotWithShape="1">
          <a:blip r:embed="rId6"/>
          <a:srcRect l="17304" t="23822" r="18120" b="30821"/>
          <a:stretch/>
        </p:blipFill>
        <p:spPr>
          <a:xfrm>
            <a:off x="10622287" y="847736"/>
            <a:ext cx="1338939" cy="663850"/>
          </a:xfrm>
          <a:prstGeom prst="rect">
            <a:avLst/>
          </a:prstGeom>
        </p:spPr>
      </p:pic>
    </p:spTree>
    <p:extLst>
      <p:ext uri="{BB962C8B-B14F-4D97-AF65-F5344CB8AC3E}">
        <p14:creationId xmlns:p14="http://schemas.microsoft.com/office/powerpoint/2010/main" val="30390438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2400" b="0" i="0" kern="1200">
          <a:solidFill>
            <a:schemeClr val="bg1"/>
          </a:solidFill>
          <a:latin typeface="BundesSans Office" panose="020B0002030500000203" pitchFamily="34" charset="77"/>
          <a:ea typeface="+mj-ea"/>
          <a:cs typeface="+mj-cs"/>
        </a:defRPr>
      </a:lvl1pPr>
    </p:titleStyle>
    <p:bodyStyle>
      <a:lvl1pPr marL="0" indent="0" algn="l" defTabSz="914400" rtl="0" eaLnBrk="1" latinLnBrk="0" hangingPunct="1">
        <a:lnSpc>
          <a:spcPct val="100000"/>
        </a:lnSpc>
        <a:spcBef>
          <a:spcPts val="600"/>
        </a:spcBef>
        <a:spcAft>
          <a:spcPts val="1200"/>
        </a:spcAft>
        <a:buFont typeface="Arial" panose="020B0604020202020204" pitchFamily="34" charset="0"/>
        <a:buNone/>
        <a:defRPr sz="3200" b="1" i="0" kern="1200" baseline="0">
          <a:solidFill>
            <a:srgbClr val="004B76"/>
          </a:solidFill>
          <a:latin typeface="BundesSans Office" panose="020B0002030500000203" pitchFamily="34" charset="77"/>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b="0" i="0" kern="1200">
          <a:solidFill>
            <a:srgbClr val="004B76"/>
          </a:solidFill>
          <a:latin typeface="BundesSans Office" panose="020B0002030500000203" pitchFamily="34" charset="77"/>
          <a:ea typeface="+mn-ea"/>
          <a:cs typeface="+mn-cs"/>
        </a:defRPr>
      </a:lvl2pPr>
      <a:lvl3pPr marL="270000" indent="-216000" algn="l" defTabSz="914400" rtl="0" eaLnBrk="1" latinLnBrk="0" hangingPunct="1">
        <a:lnSpc>
          <a:spcPct val="100000"/>
        </a:lnSpc>
        <a:spcBef>
          <a:spcPts val="0"/>
        </a:spcBef>
        <a:spcAft>
          <a:spcPts val="600"/>
        </a:spcAft>
        <a:buFont typeface="Arial" panose="020B0604020202020204" pitchFamily="34" charset="0"/>
        <a:buChar char="•"/>
        <a:defRPr sz="2400" b="0" i="0" kern="1200" baseline="0">
          <a:solidFill>
            <a:srgbClr val="004B76"/>
          </a:solidFill>
          <a:latin typeface="BundesSans Office" panose="020B0002030500000203" pitchFamily="34" charset="77"/>
          <a:ea typeface="+mn-ea"/>
          <a:cs typeface="+mn-cs"/>
        </a:defRPr>
      </a:lvl3pPr>
      <a:lvl4pPr marL="540000" indent="-216000" algn="l" defTabSz="914400" rtl="0" eaLnBrk="1" latinLnBrk="0" hangingPunct="1">
        <a:lnSpc>
          <a:spcPct val="100000"/>
        </a:lnSpc>
        <a:spcBef>
          <a:spcPts val="0"/>
        </a:spcBef>
        <a:spcAft>
          <a:spcPts val="600"/>
        </a:spcAft>
        <a:buFont typeface="Arial" panose="020B0604020202020204" pitchFamily="34" charset="0"/>
        <a:buChar char="•"/>
        <a:defRPr sz="2400" b="0" i="0" kern="1200" baseline="0">
          <a:solidFill>
            <a:srgbClr val="004B76"/>
          </a:solidFill>
          <a:latin typeface="BundesSans Office" panose="020B0002030500000203" pitchFamily="34" charset="77"/>
          <a:ea typeface="+mn-ea"/>
          <a:cs typeface="+mn-cs"/>
        </a:defRPr>
      </a:lvl4pPr>
      <a:lvl5pPr marL="810000" indent="-216000" algn="l" defTabSz="914400" rtl="0" eaLnBrk="1" latinLnBrk="0" hangingPunct="1">
        <a:lnSpc>
          <a:spcPct val="100000"/>
        </a:lnSpc>
        <a:spcBef>
          <a:spcPts val="0"/>
        </a:spcBef>
        <a:spcAft>
          <a:spcPts val="600"/>
        </a:spcAft>
        <a:buFont typeface="Arial" panose="020B0604020202020204" pitchFamily="34" charset="0"/>
        <a:buChar char="•"/>
        <a:defRPr sz="2400" b="0" i="0" kern="1200" baseline="0">
          <a:solidFill>
            <a:srgbClr val="004B76"/>
          </a:solidFill>
          <a:latin typeface="BundesSans Office" panose="020B000203050000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25" userDrawn="1">
          <p15:clr>
            <a:srgbClr val="F26B43"/>
          </p15:clr>
        </p15:guide>
        <p15:guide id="3" orient="horz" pos="3861">
          <p15:clr>
            <a:srgbClr val="F26B43"/>
          </p15:clr>
        </p15:guide>
        <p15:guide id="4"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2A9539E-E9A7-0C41-AC07-6420CC90B51A}"/>
              </a:ext>
            </a:extLst>
          </p:cNvPr>
          <p:cNvSpPr>
            <a:spLocks noGrp="1"/>
          </p:cNvSpPr>
          <p:nvPr>
            <p:ph type="body" sz="quarter" idx="11"/>
          </p:nvPr>
        </p:nvSpPr>
        <p:spPr>
          <a:xfrm>
            <a:off x="8802045" y="4696942"/>
            <a:ext cx="3087192" cy="1846659"/>
          </a:xfrm>
        </p:spPr>
        <p:txBody>
          <a:bodyPr/>
          <a:lstStyle/>
          <a:p>
            <a:pPr algn="l"/>
            <a:r>
              <a:rPr lang="uk-UA" dirty="0"/>
              <a:t>Д-р Юліус </a:t>
            </a:r>
            <a:r>
              <a:rPr lang="uk-UA" dirty="0" err="1"/>
              <a:t>Воке</a:t>
            </a:r>
            <a:endParaRPr lang="de-DE" dirty="0"/>
          </a:p>
          <a:p>
            <a:pPr lvl="1" algn="l"/>
            <a:r>
              <a:rPr lang="uk-UA" dirty="0"/>
              <a:t>Відділ судового </a:t>
            </a:r>
          </a:p>
          <a:p>
            <a:pPr lvl="1" algn="l"/>
            <a:r>
              <a:rPr lang="uk-UA" dirty="0"/>
              <a:t>провадження  та права</a:t>
            </a:r>
          </a:p>
          <a:p>
            <a:pPr lvl="1" algn="l"/>
            <a:r>
              <a:rPr lang="uk-UA" dirty="0"/>
              <a:t>Федеральне картельне </a:t>
            </a:r>
          </a:p>
          <a:p>
            <a:pPr lvl="1" algn="l"/>
            <a:r>
              <a:rPr lang="uk-UA" dirty="0"/>
              <a:t>відомство Німеччини </a:t>
            </a:r>
            <a:endParaRPr lang="de-DE" dirty="0"/>
          </a:p>
        </p:txBody>
      </p:sp>
      <p:sp>
        <p:nvSpPr>
          <p:cNvPr id="6" name="Textplatzhalter 5">
            <a:extLst>
              <a:ext uri="{FF2B5EF4-FFF2-40B4-BE49-F238E27FC236}">
                <a16:creationId xmlns:a16="http://schemas.microsoft.com/office/drawing/2014/main" id="{86FE44DF-892C-8D40-BE8F-E6BBD36386C8}"/>
              </a:ext>
            </a:extLst>
          </p:cNvPr>
          <p:cNvSpPr>
            <a:spLocks noGrp="1"/>
          </p:cNvSpPr>
          <p:nvPr>
            <p:ph type="body" sz="quarter" idx="10"/>
          </p:nvPr>
        </p:nvSpPr>
        <p:spPr>
          <a:xfrm>
            <a:off x="356364" y="1909832"/>
            <a:ext cx="8192414" cy="4744889"/>
          </a:xfrm>
        </p:spPr>
        <p:txBody>
          <a:bodyPr/>
          <a:lstStyle/>
          <a:p>
            <a:r>
              <a:rPr lang="uk-UA" sz="3600" dirty="0"/>
              <a:t>Особливості розгляду справ, пов'язаних з картельними змовами, у законодавстві країн Європейського Союзу</a:t>
            </a:r>
            <a:endParaRPr lang="de-DE" sz="3600" dirty="0"/>
          </a:p>
          <a:p>
            <a:r>
              <a:rPr lang="uk-UA" sz="3200" dirty="0"/>
              <a:t>Досвід Німеччини</a:t>
            </a:r>
            <a:endParaRPr lang="de-DE" dirty="0"/>
          </a:p>
          <a:p>
            <a:r>
              <a:rPr lang="uk-UA" sz="2400" dirty="0"/>
              <a:t>Бонн,</a:t>
            </a:r>
            <a:r>
              <a:rPr lang="de-DE" sz="2400" dirty="0"/>
              <a:t> 23</a:t>
            </a:r>
            <a:r>
              <a:rPr lang="uk-UA" sz="2400" dirty="0"/>
              <a:t> квітня 2</a:t>
            </a:r>
            <a:r>
              <a:rPr lang="de-DE" sz="2400" dirty="0"/>
              <a:t>026</a:t>
            </a:r>
            <a:r>
              <a:rPr lang="uk-UA" sz="2400" dirty="0"/>
              <a:t> р.</a:t>
            </a:r>
            <a:endParaRPr lang="de-DE" sz="2400" dirty="0"/>
          </a:p>
        </p:txBody>
      </p:sp>
    </p:spTree>
    <p:extLst>
      <p:ext uri="{BB962C8B-B14F-4D97-AF65-F5344CB8AC3E}">
        <p14:creationId xmlns:p14="http://schemas.microsoft.com/office/powerpoint/2010/main" val="228087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FA69-3EF5-65FA-14BD-33DEFBB1955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F2839A0-F701-03EA-0705-E188111C0BDB}"/>
              </a:ext>
            </a:extLst>
          </p:cNvPr>
          <p:cNvSpPr>
            <a:spLocks noGrp="1"/>
          </p:cNvSpPr>
          <p:nvPr>
            <p:ph type="body" sz="quarter" idx="10"/>
          </p:nvPr>
        </p:nvSpPr>
        <p:spPr>
          <a:xfrm>
            <a:off x="900000" y="756151"/>
            <a:ext cx="9330928" cy="769441"/>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a:p>
            <a:pPr marL="514350" indent="-514350">
              <a:lnSpc>
                <a:spcPts val="2000"/>
              </a:lnSpc>
              <a:spcAft>
                <a:spcPts val="0"/>
              </a:spcAft>
            </a:pPr>
            <a:endParaRPr lang="de-DE" sz="2400" dirty="0"/>
          </a:p>
        </p:txBody>
      </p:sp>
      <p:sp>
        <p:nvSpPr>
          <p:cNvPr id="3" name="Textplatzhalter 2">
            <a:extLst>
              <a:ext uri="{FF2B5EF4-FFF2-40B4-BE49-F238E27FC236}">
                <a16:creationId xmlns:a16="http://schemas.microsoft.com/office/drawing/2014/main" id="{393BD162-D7E1-DE42-647F-73DB641F9120}"/>
              </a:ext>
            </a:extLst>
          </p:cNvPr>
          <p:cNvSpPr>
            <a:spLocks noGrp="1"/>
          </p:cNvSpPr>
          <p:nvPr>
            <p:ph type="body" sz="quarter" idx="11"/>
          </p:nvPr>
        </p:nvSpPr>
        <p:spPr>
          <a:xfrm>
            <a:off x="900000" y="1725283"/>
            <a:ext cx="10141811" cy="4554747"/>
          </a:xfrm>
        </p:spPr>
        <p:txBody>
          <a:bodyPr anchor="t">
            <a:normAutofit fontScale="92500" lnSpcReduction="2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r>
              <a:rPr lang="de-DE" sz="2000" b="1" dirty="0">
                <a:latin typeface="+mn-lt"/>
              </a:rPr>
              <a:t>b) </a:t>
            </a:r>
            <a:r>
              <a:rPr lang="uk-UA" sz="2000" b="1" dirty="0"/>
              <a:t>Визначальна роль національного процесуального права на прикладі  рішення Федерального верховного суду Німеччини </a:t>
            </a:r>
            <a:r>
              <a:rPr lang="uk-UA" sz="2000" b="1" dirty="0" err="1"/>
              <a:t>“на</a:t>
            </a:r>
            <a:r>
              <a:rPr lang="uk-UA" sz="2000" b="1" dirty="0"/>
              <a:t> основі остаточного розрахунку “ </a:t>
            </a:r>
            <a:endParaRPr lang="de-DE" sz="2000" b="1" dirty="0">
              <a:latin typeface="+mn-lt"/>
            </a:endParaRPr>
          </a:p>
          <a:p>
            <a:pPr marL="44450">
              <a:buNone/>
              <a:tabLst>
                <a:tab pos="525463" algn="l"/>
              </a:tabLst>
            </a:pPr>
            <a:endParaRPr lang="de-DE" sz="2000" b="1" dirty="0">
              <a:latin typeface="+mn-lt"/>
            </a:endParaRPr>
          </a:p>
          <a:p>
            <a:pPr marL="387350" indent="-342900">
              <a:buFont typeface="Wingdings" panose="05000000000000000000" pitchFamily="2" charset="2"/>
              <a:buChar char="Ø"/>
              <a:tabLst>
                <a:tab pos="525463" algn="l"/>
              </a:tabLst>
            </a:pPr>
            <a:r>
              <a:rPr lang="uk-UA" sz="2000" dirty="0">
                <a:latin typeface="+mn-lt"/>
              </a:rPr>
              <a:t>Друга частина обґрунтування</a:t>
            </a:r>
            <a:endParaRPr lang="de-DE" sz="2000" dirty="0">
              <a:latin typeface="+mn-lt"/>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норми про строки притягнення до відповідальності  німецького законодавства стосовно штрафів за кримінальні  та адміністративні правопорушення містять </a:t>
            </a:r>
            <a:r>
              <a:rPr lang="uk-UA" sz="2000" u="sng" dirty="0">
                <a:solidFill>
                  <a:srgbClr val="004B76"/>
                </a:solidFill>
              </a:rPr>
              <a:t>своє особливе поняття діяння</a:t>
            </a:r>
            <a:r>
              <a:rPr lang="uk-UA" sz="2000" dirty="0">
                <a:solidFill>
                  <a:srgbClr val="004B76"/>
                </a:solidFill>
              </a:rPr>
              <a:t> (правопорушення), яке завершується лише з настанням останнього елемента складу скоєного правопорушення, тобто тоді, коли зловмисник  фактично реалізував протиправне діяння у всьому його обсязі</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отже завершення діяння у формі картельної змови настає лише в момент завершення зловмисником всіх дій, які відповідно до його уявлень слугують реалізації картельної змови і можуть зумовити порушення добросовісної  конкуренції</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аргумент</a:t>
            </a:r>
            <a:r>
              <a:rPr lang="de-DE" sz="2000" dirty="0">
                <a:solidFill>
                  <a:srgbClr val="004B76"/>
                </a:solidFill>
              </a:rPr>
              <a:t> 1: </a:t>
            </a:r>
            <a:r>
              <a:rPr lang="uk-UA" sz="2000" dirty="0">
                <a:solidFill>
                  <a:srgbClr val="004B76"/>
                </a:solidFill>
              </a:rPr>
              <a:t>правовою цінністю норми, що підлягає захисту, є чесна конкуренція, котру потрібно захистити до реалізації договору </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аргумент</a:t>
            </a:r>
            <a:r>
              <a:rPr lang="de-DE" sz="2000" dirty="0">
                <a:solidFill>
                  <a:srgbClr val="004B76"/>
                </a:solidFill>
              </a:rPr>
              <a:t> 2: </a:t>
            </a:r>
            <a:r>
              <a:rPr lang="uk-UA" sz="2000" dirty="0">
                <a:solidFill>
                  <a:srgbClr val="004B76"/>
                </a:solidFill>
              </a:rPr>
              <a:t>узгодженість (синхронність) між правом у сфері адміністративних штрафів за порушення добросовісної конкуренції та кримінальним  правом</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solidFill>
                <a:srgbClr val="004B76"/>
              </a:solidFill>
            </a:endParaRPr>
          </a:p>
          <a:p>
            <a:pPr marL="501650" indent="-457200">
              <a:lnSpc>
                <a:spcPct val="7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363834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6E9FD-10A0-2099-5CD0-4E6A3652E7A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EB47796-C5C5-F9A5-F895-A4FD6D7364E8}"/>
              </a:ext>
            </a:extLst>
          </p:cNvPr>
          <p:cNvSpPr>
            <a:spLocks noGrp="1"/>
          </p:cNvSpPr>
          <p:nvPr>
            <p:ph type="body" sz="quarter" idx="10"/>
          </p:nvPr>
        </p:nvSpPr>
        <p:spPr>
          <a:xfrm>
            <a:off x="900000" y="773404"/>
            <a:ext cx="9330928" cy="530082"/>
          </a:xfrm>
        </p:spPr>
        <p:txBody>
          <a:bodyPr/>
          <a:lstStyle/>
          <a:p>
            <a:pPr>
              <a:lnSpc>
                <a:spcPts val="2000"/>
              </a:lnSpc>
              <a:spcAft>
                <a:spcPts val="0"/>
              </a:spcAft>
            </a:pPr>
            <a:r>
              <a:rPr lang="de-DE" sz="2400" dirty="0"/>
              <a:t>II. </a:t>
            </a:r>
            <a:r>
              <a:rPr lang="uk-UA" sz="2400" dirty="0"/>
              <a:t>Добірка норм німецького права стосовно адміністративних штрафів за порушення конкурентного законодавства</a:t>
            </a:r>
          </a:p>
        </p:txBody>
      </p:sp>
      <p:sp>
        <p:nvSpPr>
          <p:cNvPr id="3" name="Textplatzhalter 2">
            <a:extLst>
              <a:ext uri="{FF2B5EF4-FFF2-40B4-BE49-F238E27FC236}">
                <a16:creationId xmlns:a16="http://schemas.microsoft.com/office/drawing/2014/main" id="{04FB76C4-202A-E0CC-1010-819F6BBF13FE}"/>
              </a:ext>
            </a:extLst>
          </p:cNvPr>
          <p:cNvSpPr>
            <a:spLocks noGrp="1"/>
          </p:cNvSpPr>
          <p:nvPr>
            <p:ph type="body" sz="quarter" idx="11"/>
          </p:nvPr>
        </p:nvSpPr>
        <p:spPr>
          <a:xfrm>
            <a:off x="900000" y="1871932"/>
            <a:ext cx="10141811" cy="4554747"/>
          </a:xfrm>
        </p:spPr>
        <p:txBody>
          <a:bodyPr anchor="t">
            <a:normAutofit lnSpcReduction="10000"/>
          </a:bodyPr>
          <a:lstStyle/>
          <a:p>
            <a:pPr marL="44450">
              <a:buNone/>
              <a:tabLst>
                <a:tab pos="525463" algn="l"/>
              </a:tabLst>
            </a:pPr>
            <a:r>
              <a:rPr lang="de-DE" sz="2000" b="1" dirty="0">
                <a:latin typeface="+mn-lt"/>
              </a:rPr>
              <a:t>1. </a:t>
            </a:r>
            <a:r>
              <a:rPr lang="uk-UA" sz="2000" b="1" dirty="0">
                <a:latin typeface="+mn-lt"/>
              </a:rPr>
              <a:t>Адміністративний штраф чи адміністративна процедура</a:t>
            </a:r>
            <a:endParaRPr lang="de-DE" sz="2000" b="1" dirty="0"/>
          </a:p>
          <a:p>
            <a:pPr marL="387350" indent="-342900">
              <a:buFont typeface="Wingdings" panose="05000000000000000000" pitchFamily="2" charset="2"/>
              <a:buChar char="Ø"/>
              <a:tabLst>
                <a:tab pos="525463" algn="l"/>
              </a:tabLst>
            </a:pPr>
            <a:r>
              <a:rPr lang="uk-UA" sz="2000" dirty="0"/>
              <a:t>В разі наявності початкової підозри щодо порушення заборони на картельні змови  (ст. 101 ДФЄС, § 1 GWB) в принципі існує можливість застосування  як адміністративної процедури, так і провадження щодо накладення адміністративного штрафу</a:t>
            </a:r>
          </a:p>
          <a:p>
            <a:pPr marL="387350" indent="-342900">
              <a:buFont typeface="Wingdings" panose="05000000000000000000" pitchFamily="2" charset="2"/>
              <a:buChar char="Ø"/>
              <a:tabLst>
                <a:tab pos="525463" algn="l"/>
              </a:tabLst>
            </a:pPr>
            <a:r>
              <a:rPr lang="uk-UA" sz="2000" dirty="0"/>
              <a:t>Як правило, провадження щодо накладення адміністративного штрафу спрямоване на покарання суб'єктів господарювання  або приватних осіб за допущені ними порушення</a:t>
            </a:r>
            <a:endParaRPr lang="de-DE" sz="2000" dirty="0"/>
          </a:p>
          <a:p>
            <a:pPr marL="958806" lvl="1" indent="-457200" algn="l">
              <a:lnSpc>
                <a:spcPct val="80000"/>
              </a:lnSpc>
              <a:buFont typeface="Wingdings" panose="05000000000000000000" pitchFamily="2" charset="2"/>
              <a:buChar char="Ø"/>
              <a:tabLst>
                <a:tab pos="525463" algn="l"/>
              </a:tabLst>
            </a:pPr>
            <a:r>
              <a:rPr lang="uk-UA" sz="2000" dirty="0">
                <a:solidFill>
                  <a:srgbClr val="004B76"/>
                </a:solidFill>
              </a:rPr>
              <a:t>але</a:t>
            </a:r>
            <a:r>
              <a:rPr lang="de-DE" sz="2000" dirty="0">
                <a:solidFill>
                  <a:srgbClr val="004B76"/>
                </a:solidFill>
              </a:rPr>
              <a:t>: </a:t>
            </a:r>
            <a:r>
              <a:rPr lang="uk-UA" sz="2000" dirty="0">
                <a:solidFill>
                  <a:srgbClr val="004B76"/>
                </a:solidFill>
              </a:rPr>
              <a:t>відсутнє юридично обов'язкове врегулювання поведінки порушника на майбутнє </a:t>
            </a:r>
            <a:r>
              <a:rPr lang="de-DE" sz="2000" dirty="0">
                <a:solidFill>
                  <a:srgbClr val="004B76"/>
                </a:solidFill>
              </a:rPr>
              <a:t>(</a:t>
            </a:r>
            <a:r>
              <a:rPr lang="uk-UA" sz="2000" dirty="0">
                <a:solidFill>
                  <a:srgbClr val="004B76"/>
                </a:solidFill>
              </a:rPr>
              <a:t>фактично стримувальний ефект)</a:t>
            </a:r>
            <a:endParaRPr lang="de-DE" sz="2000" dirty="0">
              <a:solidFill>
                <a:srgbClr val="004B76"/>
              </a:solidFill>
            </a:endParaRPr>
          </a:p>
          <a:p>
            <a:pPr marL="387350" indent="-342900">
              <a:buFont typeface="Wingdings" panose="05000000000000000000" pitchFamily="2" charset="2"/>
              <a:buChar char="Ø"/>
              <a:tabLst>
                <a:tab pos="525463" algn="l"/>
              </a:tabLst>
            </a:pPr>
            <a:r>
              <a:rPr lang="uk-UA" sz="2000" dirty="0"/>
              <a:t>Адміністративна процедура можлива передовсім  тоді, коли мова не йде про  можливі  тяжкі порушення конкурентного законодавства, тобто</a:t>
            </a:r>
            <a:endParaRPr lang="de-DE" sz="2000" dirty="0"/>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наперед/заздалегідь  (</a:t>
            </a:r>
            <a:r>
              <a:rPr lang="de-DE" sz="2000" dirty="0">
                <a:solidFill>
                  <a:srgbClr val="004B76"/>
                </a:solidFill>
              </a:rPr>
              <a:t>ex </a:t>
            </a:r>
            <a:r>
              <a:rPr lang="de-DE" sz="2000" dirty="0" err="1">
                <a:solidFill>
                  <a:srgbClr val="004B76"/>
                </a:solidFill>
              </a:rPr>
              <a:t>ante</a:t>
            </a:r>
            <a:r>
              <a:rPr lang="uk-UA" sz="2000" dirty="0">
                <a:solidFill>
                  <a:srgbClr val="004B76"/>
                </a:solidFill>
              </a:rPr>
              <a:t>)</a:t>
            </a:r>
            <a:r>
              <a:rPr lang="de-DE" sz="2000" dirty="0">
                <a:solidFill>
                  <a:srgbClr val="004B76"/>
                </a:solidFill>
              </a:rPr>
              <a:t> </a:t>
            </a:r>
            <a:r>
              <a:rPr lang="uk-UA" sz="2000" dirty="0">
                <a:solidFill>
                  <a:srgbClr val="004B76"/>
                </a:solidFill>
              </a:rPr>
              <a:t>неможливо принаймні з очевидних причин виключити можливість виправдання змови або домовленості щодо поведінки, яка є предметом розслідування</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постанова, яка виноситься в результаті адміністративної процедури, може врегульовувати поведінку на майбутнє або звинувачення можуть бути усунуті шляхом взяття підприємством обов'язкових для виконання зобов'язань </a:t>
            </a:r>
            <a:r>
              <a:rPr lang="ru-RU" sz="2000" dirty="0"/>
              <a:t> </a:t>
            </a:r>
            <a:endParaRPr lang="de-DE" sz="2000" dirty="0">
              <a:solidFill>
                <a:srgbClr val="004B76"/>
              </a:solidFill>
            </a:endParaRPr>
          </a:p>
          <a:p>
            <a:pPr marL="44450">
              <a:buNone/>
              <a:tabLst>
                <a:tab pos="525463" algn="l"/>
              </a:tabLst>
            </a:pP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258129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C2DA-EC11-1BB7-8782-111273AC445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0DC8C70-4206-DB18-8B78-3AE126525003}"/>
              </a:ext>
            </a:extLst>
          </p:cNvPr>
          <p:cNvSpPr>
            <a:spLocks noGrp="1"/>
          </p:cNvSpPr>
          <p:nvPr>
            <p:ph type="body" sz="quarter" idx="10"/>
          </p:nvPr>
        </p:nvSpPr>
        <p:spPr>
          <a:xfrm>
            <a:off x="900000" y="773404"/>
            <a:ext cx="9330928" cy="512961"/>
          </a:xfrm>
        </p:spPr>
        <p:txBody>
          <a:bodyPr/>
          <a:lstStyle/>
          <a:p>
            <a:pPr>
              <a:lnSpc>
                <a:spcPts val="2000"/>
              </a:lnSpc>
              <a:spcAft>
                <a:spcPts val="0"/>
              </a:spcAft>
            </a:pPr>
            <a:r>
              <a:rPr lang="de-DE" sz="2400" dirty="0"/>
              <a:t>II. </a:t>
            </a:r>
            <a:r>
              <a:rPr lang="uk-UA" sz="2400" dirty="0"/>
              <a:t>Добірка норм німецького права стосовно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6525FFF5-5D20-F5CB-4319-C852872D34FD}"/>
              </a:ext>
            </a:extLst>
          </p:cNvPr>
          <p:cNvSpPr>
            <a:spLocks noGrp="1"/>
          </p:cNvSpPr>
          <p:nvPr>
            <p:ph type="body" sz="quarter" idx="11"/>
          </p:nvPr>
        </p:nvSpPr>
        <p:spPr>
          <a:xfrm>
            <a:off x="900000" y="1871932"/>
            <a:ext cx="10141811" cy="4554747"/>
          </a:xfrm>
        </p:spPr>
        <p:txBody>
          <a:bodyPr anchor="t">
            <a:normAutofit fontScale="70000" lnSpcReduction="20000"/>
          </a:bodyPr>
          <a:lstStyle/>
          <a:p>
            <a:pPr marL="44450">
              <a:buNone/>
              <a:tabLst>
                <a:tab pos="525463" algn="l"/>
              </a:tabLst>
            </a:pPr>
            <a:r>
              <a:rPr lang="de-DE" b="1" dirty="0">
                <a:latin typeface="+mn-lt"/>
              </a:rPr>
              <a:t>2. </a:t>
            </a:r>
            <a:r>
              <a:rPr lang="uk-UA" b="1" dirty="0">
                <a:latin typeface="+mn-lt"/>
              </a:rPr>
              <a:t>Основні й побічні сторони</a:t>
            </a:r>
            <a:endParaRPr lang="de-DE" b="1" dirty="0">
              <a:latin typeface="+mn-lt"/>
            </a:endParaRPr>
          </a:p>
          <a:p>
            <a:pPr marL="44450">
              <a:buNone/>
              <a:tabLst>
                <a:tab pos="525463" algn="l"/>
              </a:tabLst>
            </a:pPr>
            <a:endParaRPr lang="de-DE" b="1" dirty="0">
              <a:latin typeface="+mn-lt"/>
            </a:endParaRPr>
          </a:p>
          <a:p>
            <a:pPr marL="387350" indent="-342900">
              <a:buFont typeface="Wingdings" panose="05000000000000000000" pitchFamily="2" charset="2"/>
              <a:buChar char="Ø"/>
              <a:tabLst>
                <a:tab pos="525463" algn="l"/>
              </a:tabLst>
            </a:pPr>
            <a:r>
              <a:rPr lang="uk-UA" dirty="0">
                <a:latin typeface="+mn-lt"/>
              </a:rPr>
              <a:t>Провадження щодо накладення адміністративних штрафів за порушення конкурентного законодавства  можуть бути спрямовані як проти фізичних осіб, котрі як співробітники підприємства порушили заборону на картельні змови, так і проти підприємств, від імені яких вони вчинили ці дії</a:t>
            </a:r>
            <a:endParaRPr lang="de-DE" dirty="0">
              <a:latin typeface="+mn-lt"/>
            </a:endParaRPr>
          </a:p>
          <a:p>
            <a:pPr marL="958806" lvl="1" indent="-457200" algn="l">
              <a:lnSpc>
                <a:spcPct val="80000"/>
              </a:lnSpc>
              <a:buFont typeface="Wingdings" panose="05000000000000000000" pitchFamily="2" charset="2"/>
              <a:buChar char="Ø"/>
              <a:tabLst>
                <a:tab pos="525463" algn="l"/>
              </a:tabLst>
            </a:pPr>
            <a:r>
              <a:rPr lang="uk-UA" dirty="0">
                <a:solidFill>
                  <a:srgbClr val="004B76"/>
                </a:solidFill>
              </a:rPr>
              <a:t>законодавство про адміністративні правопорушення, дія якого може поширюватися на провадження щодо накладення адміністративного штрафу за картельні змови, пов'язане передовсім з діянням, вчиненим фізичними особами</a:t>
            </a:r>
            <a:r>
              <a:rPr lang="de-DE" dirty="0">
                <a:solidFill>
                  <a:srgbClr val="004B76"/>
                </a:solidFill>
              </a:rPr>
              <a:t> (</a:t>
            </a:r>
            <a:r>
              <a:rPr lang="uk-UA" dirty="0">
                <a:solidFill>
                  <a:srgbClr val="004B76"/>
                </a:solidFill>
              </a:rPr>
              <a:t>основними причетними особами</a:t>
            </a:r>
            <a:r>
              <a:rPr lang="de-DE" dirty="0">
                <a:solidFill>
                  <a:srgbClr val="004B76"/>
                </a:solidFill>
              </a:rPr>
              <a:t>)</a:t>
            </a:r>
          </a:p>
          <a:p>
            <a:pPr marL="958806" lvl="1" indent="-457200" algn="l">
              <a:lnSpc>
                <a:spcPct val="80000"/>
              </a:lnSpc>
              <a:buFont typeface="Wingdings" panose="05000000000000000000" pitchFamily="2" charset="2"/>
              <a:buChar char="Ø"/>
              <a:tabLst>
                <a:tab pos="525463" algn="l"/>
              </a:tabLst>
            </a:pPr>
            <a:r>
              <a:rPr lang="uk-UA" dirty="0">
                <a:solidFill>
                  <a:srgbClr val="004B76"/>
                </a:solidFill>
              </a:rPr>
              <a:t>підприємства, від імені яких ці особи вчинили відповідні діяння, можуть теж підлягати адміністративному покаранню за такі діяння, якщо фізичні особи, що скоїли їх, належать до керівного рівня</a:t>
            </a:r>
            <a:r>
              <a:rPr lang="de-DE" dirty="0">
                <a:solidFill>
                  <a:srgbClr val="004B76"/>
                </a:solidFill>
              </a:rPr>
              <a:t> (</a:t>
            </a:r>
            <a:r>
              <a:rPr lang="uk-UA" dirty="0">
                <a:solidFill>
                  <a:srgbClr val="004B76"/>
                </a:solidFill>
              </a:rPr>
              <a:t>наприклад, органу уповноваженого на представництво інтересів,  акціонерів або інших представників керівної ланки,</a:t>
            </a:r>
            <a:r>
              <a:rPr lang="de-DE" dirty="0">
                <a:solidFill>
                  <a:srgbClr val="004B76"/>
                </a:solidFill>
              </a:rPr>
              <a:t> § 30 </a:t>
            </a:r>
            <a:r>
              <a:rPr lang="uk-UA" dirty="0">
                <a:solidFill>
                  <a:srgbClr val="004B76"/>
                </a:solidFill>
              </a:rPr>
              <a:t>абзац</a:t>
            </a:r>
            <a:r>
              <a:rPr lang="de-DE" dirty="0">
                <a:solidFill>
                  <a:srgbClr val="004B76"/>
                </a:solidFill>
              </a:rPr>
              <a:t> 1 OWiG)</a:t>
            </a:r>
          </a:p>
          <a:p>
            <a:pPr marL="1415958" lvl="2" indent="-457200" algn="l">
              <a:buFont typeface="Wingdings" panose="05000000000000000000" pitchFamily="2" charset="2"/>
              <a:buChar char="Ø"/>
              <a:tabLst>
                <a:tab pos="525463" algn="l"/>
              </a:tabLst>
            </a:pPr>
            <a:r>
              <a:rPr lang="uk-UA" dirty="0">
                <a:solidFill>
                  <a:srgbClr val="004B76"/>
                </a:solidFill>
              </a:rPr>
              <a:t>потрібна наявність діяння, що тягне за собою відповідні правові наслідки, й порушника, пов'язаного з ним</a:t>
            </a:r>
            <a:endParaRPr lang="de-DE" dirty="0">
              <a:solidFill>
                <a:srgbClr val="004B76"/>
              </a:solidFill>
            </a:endParaRPr>
          </a:p>
          <a:p>
            <a:pPr marL="1415958" lvl="2" indent="-457200" algn="l">
              <a:buFont typeface="Wingdings" panose="05000000000000000000" pitchFamily="2" charset="2"/>
              <a:buChar char="Ø"/>
              <a:tabLst>
                <a:tab pos="525463" algn="l"/>
              </a:tabLst>
            </a:pPr>
            <a:r>
              <a:rPr lang="uk-UA" dirty="0">
                <a:solidFill>
                  <a:srgbClr val="004B76"/>
                </a:solidFill>
              </a:rPr>
              <a:t>підприємство підлягає адміністративному покаранню у статусі так званої побічної причетної особи</a:t>
            </a:r>
            <a:endParaRPr lang="de-DE" dirty="0">
              <a:solidFill>
                <a:srgbClr val="004B76"/>
              </a:solidFill>
            </a:endParaRPr>
          </a:p>
          <a:p>
            <a:pPr marL="958806" lvl="1" indent="-457200" algn="l">
              <a:lnSpc>
                <a:spcPct val="80000"/>
              </a:lnSpc>
              <a:buFont typeface="Wingdings" panose="05000000000000000000" pitchFamily="2" charset="2"/>
              <a:buChar char="Ø"/>
              <a:tabLst>
                <a:tab pos="525463" algn="l"/>
              </a:tabLst>
            </a:pPr>
            <a:endParaRPr lang="de-DE" dirty="0">
              <a:solidFill>
                <a:srgbClr val="004B76"/>
              </a:solidFill>
            </a:endParaRPr>
          </a:p>
          <a:p>
            <a:pPr marL="387350" indent="-342900">
              <a:buFont typeface="Wingdings" panose="05000000000000000000" pitchFamily="2" charset="2"/>
              <a:buChar char="Ø"/>
              <a:tabLst>
                <a:tab pos="525463" algn="l"/>
              </a:tabLst>
            </a:pPr>
            <a:r>
              <a:rPr lang="uk-UA" dirty="0"/>
              <a:t>Провадження щодо накладання адміністративного штрафу за картельні змови  може бути спрямоване й виключно проти підприємства без притягнення до відповідальності його співробітників, що брали участь у порушенні картельного права</a:t>
            </a:r>
            <a:r>
              <a:rPr lang="de-DE" dirty="0">
                <a:latin typeface="+mn-lt"/>
              </a:rPr>
              <a:t> (</a:t>
            </a:r>
            <a:r>
              <a:rPr lang="uk-UA" dirty="0">
                <a:latin typeface="+mn-lt"/>
              </a:rPr>
              <a:t>окреме провадження</a:t>
            </a:r>
            <a:r>
              <a:rPr lang="de-DE" dirty="0">
                <a:latin typeface="+mn-lt"/>
              </a:rPr>
              <a:t>), § 30 </a:t>
            </a:r>
            <a:r>
              <a:rPr lang="uk-UA" dirty="0">
                <a:latin typeface="+mn-lt"/>
              </a:rPr>
              <a:t>абзац</a:t>
            </a:r>
            <a:r>
              <a:rPr lang="de-DE" dirty="0">
                <a:latin typeface="+mn-lt"/>
              </a:rPr>
              <a:t> 4 </a:t>
            </a:r>
            <a:r>
              <a:rPr lang="uk-UA" dirty="0">
                <a:latin typeface="+mn-lt"/>
              </a:rPr>
              <a:t>с</a:t>
            </a:r>
            <a:r>
              <a:rPr lang="de-DE" dirty="0">
                <a:latin typeface="+mn-lt"/>
              </a:rPr>
              <a:t>. 1 OWiG</a:t>
            </a:r>
            <a:endParaRPr lang="de-DE" b="1" dirty="0">
              <a:latin typeface="+mn-lt"/>
            </a:endParaRPr>
          </a:p>
          <a:p>
            <a:pPr marL="44450">
              <a:buNone/>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81927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D45AC-26E2-B98D-A9DC-684F4F7A7BE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57E3A2A-6A25-54A1-02F1-FF26B5A96DAD}"/>
              </a:ext>
            </a:extLst>
          </p:cNvPr>
          <p:cNvSpPr>
            <a:spLocks noGrp="1"/>
          </p:cNvSpPr>
          <p:nvPr>
            <p:ph type="body" sz="quarter" idx="10"/>
          </p:nvPr>
        </p:nvSpPr>
        <p:spPr>
          <a:xfrm>
            <a:off x="900000" y="773404"/>
            <a:ext cx="9330928" cy="512961"/>
          </a:xfrm>
        </p:spPr>
        <p:txBody>
          <a:bodyPr/>
          <a:lstStyle/>
          <a:p>
            <a:pPr>
              <a:lnSpc>
                <a:spcPts val="2000"/>
              </a:lnSpc>
              <a:spcAft>
                <a:spcPts val="0"/>
              </a:spcAft>
            </a:pPr>
            <a:r>
              <a:rPr lang="de-DE" sz="2400" dirty="0"/>
              <a:t>II. </a:t>
            </a:r>
            <a:r>
              <a:rPr lang="uk-UA" sz="2400" dirty="0"/>
              <a:t>Добірка норм німецького права стосовно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F2987810-74D4-DBFC-3AB5-E55B558AAB5C}"/>
              </a:ext>
            </a:extLst>
          </p:cNvPr>
          <p:cNvSpPr>
            <a:spLocks noGrp="1"/>
          </p:cNvSpPr>
          <p:nvPr>
            <p:ph type="body" sz="quarter" idx="11"/>
          </p:nvPr>
        </p:nvSpPr>
        <p:spPr>
          <a:xfrm>
            <a:off x="900000" y="1871932"/>
            <a:ext cx="10141811" cy="4554747"/>
          </a:xfrm>
        </p:spPr>
        <p:txBody>
          <a:bodyPr anchor="t">
            <a:normAutofit fontScale="92500" lnSpcReduction="10000"/>
          </a:bodyPr>
          <a:lstStyle/>
          <a:p>
            <a:pPr marL="44450">
              <a:buNone/>
              <a:tabLst>
                <a:tab pos="525463" algn="l"/>
              </a:tabLst>
            </a:pPr>
            <a:r>
              <a:rPr lang="uk-UA" sz="2000" b="1" dirty="0">
                <a:latin typeface="+mn-lt"/>
              </a:rPr>
              <a:t>3. Норма про головного (коронного) свідка</a:t>
            </a:r>
          </a:p>
          <a:p>
            <a:pPr marL="44450">
              <a:buNone/>
              <a:tabLst>
                <a:tab pos="525463" algn="l"/>
              </a:tabLst>
            </a:pPr>
            <a:endParaRPr lang="uk-UA" sz="2000" b="1" dirty="0">
              <a:latin typeface="+mn-lt"/>
            </a:endParaRPr>
          </a:p>
          <a:p>
            <a:pPr marL="501650" indent="-457200">
              <a:lnSpc>
                <a:spcPct val="80000"/>
              </a:lnSpc>
              <a:buFont typeface="Wingdings" panose="05000000000000000000" pitchFamily="2" charset="2"/>
              <a:buChar char="Ø"/>
              <a:tabLst>
                <a:tab pos="525463" algn="l"/>
              </a:tabLst>
            </a:pPr>
            <a:r>
              <a:rPr lang="uk-UA" sz="2000" dirty="0"/>
              <a:t>З 2000 року в Німеччині існує норма про головного (коронного) свідка з метою викриття та співпраці при виявленні порушень конкурентного законодавства</a:t>
            </a:r>
            <a:r>
              <a:rPr lang="uk-UA" sz="2000" dirty="0">
                <a:solidFill>
                  <a:srgbClr val="004B76"/>
                </a:solidFill>
              </a:rPr>
              <a:t> (так звана </a:t>
            </a:r>
            <a:r>
              <a:rPr lang="uk-UA" sz="2000" dirty="0" err="1">
                <a:solidFill>
                  <a:srgbClr val="004B76"/>
                </a:solidFill>
              </a:rPr>
              <a:t>“бонусна</a:t>
            </a:r>
            <a:r>
              <a:rPr lang="uk-UA" sz="2000" dirty="0">
                <a:solidFill>
                  <a:srgbClr val="004B76"/>
                </a:solidFill>
              </a:rPr>
              <a:t> норма ”)</a:t>
            </a:r>
          </a:p>
          <a:p>
            <a:pPr marL="501650" indent="-457200">
              <a:lnSpc>
                <a:spcPct val="80000"/>
              </a:lnSpc>
              <a:buFont typeface="Wingdings" panose="05000000000000000000" pitchFamily="2" charset="2"/>
              <a:buChar char="Ø"/>
              <a:tabLst>
                <a:tab pos="525463" algn="l"/>
              </a:tabLst>
            </a:pPr>
            <a:r>
              <a:rPr lang="uk-UA" sz="2000" dirty="0"/>
              <a:t>На базі Директиви ЄС  ECN+ (Директива (ЄС) 2019/1 від 11.12.2018) у 2021 році було прийнято положення про головних (коронних) свідків  в новій редакції §§ 81h </a:t>
            </a:r>
            <a:r>
              <a:rPr lang="uk-UA" sz="2000" dirty="0" err="1"/>
              <a:t>ff</a:t>
            </a:r>
            <a:r>
              <a:rPr lang="uk-UA" sz="2000" dirty="0"/>
              <a:t>. GWB </a:t>
            </a:r>
          </a:p>
          <a:p>
            <a:pPr marL="501650" indent="-457200">
              <a:lnSpc>
                <a:spcPct val="80000"/>
              </a:lnSpc>
              <a:buFont typeface="Wingdings" panose="05000000000000000000" pitchFamily="2" charset="2"/>
              <a:buChar char="Ø"/>
              <a:tabLst>
                <a:tab pos="525463" algn="l"/>
              </a:tabLst>
            </a:pPr>
            <a:r>
              <a:rPr lang="uk-UA" sz="2000" dirty="0"/>
              <a:t>Стимул для фізичних осіб або підприємств, що беруть участь у картельних змовах, викривати порушення конкурентного законодавства</a:t>
            </a: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можливе звільнення від сплати адміністративного штрафу або скорочення його розміру </a:t>
            </a: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принципи </a:t>
            </a:r>
            <a:r>
              <a:rPr lang="uk-UA" sz="2000" dirty="0" err="1">
                <a:solidFill>
                  <a:srgbClr val="004B76"/>
                </a:solidFill>
              </a:rPr>
              <a:t>дискреції</a:t>
            </a:r>
            <a:r>
              <a:rPr lang="uk-UA" sz="2000" dirty="0">
                <a:solidFill>
                  <a:srgbClr val="004B76"/>
                </a:solidFill>
              </a:rPr>
              <a:t> в разі застосування  </a:t>
            </a:r>
            <a:r>
              <a:rPr lang="uk-UA" sz="2000" dirty="0" err="1">
                <a:solidFill>
                  <a:srgbClr val="004B76"/>
                </a:solidFill>
              </a:rPr>
              <a:t>“бонусної</a:t>
            </a:r>
            <a:r>
              <a:rPr lang="uk-UA" sz="2000" dirty="0">
                <a:solidFill>
                  <a:srgbClr val="004B76"/>
                </a:solidFill>
              </a:rPr>
              <a:t> </a:t>
            </a:r>
            <a:r>
              <a:rPr lang="uk-UA" sz="2000" dirty="0" err="1">
                <a:solidFill>
                  <a:srgbClr val="004B76"/>
                </a:solidFill>
              </a:rPr>
              <a:t>норми”</a:t>
            </a:r>
            <a:r>
              <a:rPr lang="uk-UA" sz="2000" dirty="0">
                <a:solidFill>
                  <a:srgbClr val="004B76"/>
                </a:solidFill>
              </a:rPr>
              <a:t> можна знайти у оприлюднених настановах стосовно  Програми головних (коронних) свідків Федерального картельного відомства Німеччини</a:t>
            </a:r>
          </a:p>
          <a:p>
            <a:pPr marL="1415958" lvl="2" indent="-457200" algn="l">
              <a:lnSpc>
                <a:spcPct val="60000"/>
              </a:lnSpc>
              <a:buFont typeface="Wingdings" panose="05000000000000000000" pitchFamily="2" charset="2"/>
              <a:buChar char="Ø"/>
              <a:tabLst>
                <a:tab pos="525463" algn="l"/>
              </a:tabLst>
            </a:pPr>
            <a:r>
              <a:rPr lang="uk-UA" sz="2000" dirty="0">
                <a:solidFill>
                  <a:srgbClr val="004B76"/>
                </a:solidFill>
              </a:rPr>
              <a:t>приклад (у спрощеній формі): повне звільнення від сплати адміністративного штрафу, якщо</a:t>
            </a:r>
          </a:p>
          <a:p>
            <a:pPr marL="1873112" lvl="3" indent="-457200" algn="l">
              <a:lnSpc>
                <a:spcPct val="60000"/>
              </a:lnSpc>
              <a:buFont typeface="Wingdings" panose="05000000000000000000" pitchFamily="2" charset="2"/>
              <a:buChar char="Ø"/>
              <a:tabLst>
                <a:tab pos="525463" algn="l"/>
              </a:tabLst>
            </a:pPr>
            <a:r>
              <a:rPr lang="uk-UA" sz="2000" dirty="0">
                <a:solidFill>
                  <a:srgbClr val="004B76"/>
                </a:solidFill>
              </a:rPr>
              <a:t>учасник картельної змови першим надав докази</a:t>
            </a:r>
          </a:p>
          <a:p>
            <a:pPr marL="1873112" lvl="3" indent="-457200" algn="l">
              <a:lnSpc>
                <a:spcPct val="60000"/>
              </a:lnSpc>
              <a:buFont typeface="Wingdings" panose="05000000000000000000" pitchFamily="2" charset="2"/>
              <a:buChar char="Ø"/>
              <a:tabLst>
                <a:tab pos="525463" algn="l"/>
              </a:tabLst>
            </a:pPr>
            <a:r>
              <a:rPr lang="uk-UA" sz="2000" dirty="0">
                <a:solidFill>
                  <a:srgbClr val="004B76"/>
                </a:solidFill>
              </a:rPr>
              <a:t>не примушував інших учасників картельної змови до участі або подальшої участі в ній</a:t>
            </a:r>
          </a:p>
          <a:p>
            <a:pPr marL="1873112" lvl="3" indent="-457200" algn="l">
              <a:lnSpc>
                <a:spcPct val="60000"/>
              </a:lnSpc>
              <a:buFont typeface="Wingdings" panose="05000000000000000000" pitchFamily="2" charset="2"/>
              <a:buChar char="Ø"/>
              <a:tabLst>
                <a:tab pos="525463" algn="l"/>
              </a:tabLst>
            </a:pPr>
            <a:r>
              <a:rPr lang="uk-UA" sz="2000" dirty="0">
                <a:solidFill>
                  <a:srgbClr val="004B76"/>
                </a:solidFill>
              </a:rPr>
              <a:t>активно співпрацював і повністю скористався всіма наявними можливостями слідства</a:t>
            </a:r>
          </a:p>
          <a:p>
            <a:pPr marL="1873112" lvl="3" indent="-457200" algn="l">
              <a:lnSpc>
                <a:spcPct val="6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60000"/>
              </a:lnSpc>
              <a:buFont typeface="Wingdings" panose="05000000000000000000" pitchFamily="2" charset="2"/>
              <a:buChar char="Ø"/>
              <a:tabLst>
                <a:tab pos="525463" algn="l"/>
              </a:tabLst>
            </a:pPr>
            <a:endParaRPr lang="de-DE" sz="2000" dirty="0">
              <a:solidFill>
                <a:srgbClr val="004B76"/>
              </a:solidFill>
            </a:endParaRPr>
          </a:p>
          <a:p>
            <a:pPr marL="501650" indent="-457200">
              <a:lnSpc>
                <a:spcPct val="80000"/>
              </a:lnSpc>
              <a:buFont typeface="Wingdings" panose="05000000000000000000" pitchFamily="2" charset="2"/>
              <a:buChar char="Ø"/>
              <a:tabLst>
                <a:tab pos="525463" algn="l"/>
              </a:tabLst>
            </a:pPr>
            <a:endParaRPr lang="de-DE" sz="2000" dirty="0"/>
          </a:p>
          <a:p>
            <a:pPr marL="958806" lvl="1" indent="-457200">
              <a:lnSpc>
                <a:spcPct val="80000"/>
              </a:lnSpc>
              <a:buFont typeface="Wingdings" panose="05000000000000000000" pitchFamily="2" charset="2"/>
              <a:buChar char="Ø"/>
              <a:tabLst>
                <a:tab pos="525463" algn="l"/>
              </a:tabLst>
            </a:pPr>
            <a:endParaRPr lang="de-DE" sz="2000" dirty="0"/>
          </a:p>
          <a:p>
            <a:pPr marL="501650" indent="-457200">
              <a:lnSpc>
                <a:spcPct val="8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80000"/>
              </a:lnSpc>
              <a:buFont typeface="Wingdings" panose="05000000000000000000" pitchFamily="2" charset="2"/>
              <a:buChar char="Ø"/>
              <a:tabLst>
                <a:tab pos="525463" algn="l"/>
              </a:tabLst>
            </a:pPr>
            <a:endParaRPr lang="de-DE" sz="2000" dirty="0">
              <a:solidFill>
                <a:srgbClr val="004B76"/>
              </a:solidFill>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178480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43E00-0D01-5227-2E31-FA31A44CA49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FAE7B9E-8360-211B-960C-809B323E2920}"/>
              </a:ext>
            </a:extLst>
          </p:cNvPr>
          <p:cNvSpPr>
            <a:spLocks noGrp="1"/>
          </p:cNvSpPr>
          <p:nvPr>
            <p:ph type="body" sz="quarter" idx="10"/>
          </p:nvPr>
        </p:nvSpPr>
        <p:spPr>
          <a:xfrm>
            <a:off x="900000" y="773404"/>
            <a:ext cx="9330928" cy="530082"/>
          </a:xfrm>
        </p:spPr>
        <p:txBody>
          <a:bodyPr/>
          <a:lstStyle/>
          <a:p>
            <a:pPr>
              <a:lnSpc>
                <a:spcPts val="2000"/>
              </a:lnSpc>
              <a:spcAft>
                <a:spcPts val="0"/>
              </a:spcAft>
            </a:pPr>
            <a:r>
              <a:rPr lang="de-DE" sz="2400" dirty="0"/>
              <a:t>II. </a:t>
            </a:r>
            <a:r>
              <a:rPr lang="uk-UA" sz="2400" dirty="0"/>
              <a:t>Добірка норм німецького права стосовно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F38E3CFF-53D1-D88A-4FBB-86F3462C469C}"/>
              </a:ext>
            </a:extLst>
          </p:cNvPr>
          <p:cNvSpPr>
            <a:spLocks noGrp="1"/>
          </p:cNvSpPr>
          <p:nvPr>
            <p:ph type="body" sz="quarter" idx="11"/>
          </p:nvPr>
        </p:nvSpPr>
        <p:spPr>
          <a:xfrm>
            <a:off x="900000" y="1871932"/>
            <a:ext cx="10141811" cy="4554747"/>
          </a:xfrm>
        </p:spPr>
        <p:txBody>
          <a:bodyPr anchor="t">
            <a:normAutofit/>
          </a:bodyPr>
          <a:lstStyle/>
          <a:p>
            <a:pPr marL="44450">
              <a:buNone/>
              <a:tabLst>
                <a:tab pos="525463" algn="l"/>
              </a:tabLst>
            </a:pPr>
            <a:r>
              <a:rPr lang="de-DE" sz="2000" b="1" dirty="0">
                <a:latin typeface="+mn-lt"/>
              </a:rPr>
              <a:t>4. </a:t>
            </a:r>
            <a:r>
              <a:rPr lang="uk-UA" sz="2000" b="1" dirty="0">
                <a:latin typeface="+mn-lt"/>
              </a:rPr>
              <a:t>Взаємодія між правами на відшкодування збитків, заподіяних картельною змовою, та нормою про головних свідків</a:t>
            </a:r>
            <a:endParaRPr lang="de-DE" sz="2000" b="1" dirty="0">
              <a:latin typeface="+mn-lt"/>
            </a:endParaRPr>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Право на відшкодування збитків, заподіяних картельною змовою, учасниками цієї змови,  супроводжується додатковими посилюючими нормами</a:t>
            </a:r>
            <a:r>
              <a:rPr lang="de-DE" sz="2000" dirty="0">
                <a:latin typeface="+mn-lt"/>
              </a:rPr>
              <a:t>, §§ 33a ff. GWB</a:t>
            </a: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спростовні презумпції щодо шкоди</a:t>
            </a:r>
            <a:endParaRPr lang="de-DE" sz="2000" dirty="0">
              <a:solidFill>
                <a:srgbClr val="004B76"/>
              </a:solidFill>
            </a:endParaRP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обов'язковість рішень Федерального картельного відомства щодо встановлення порушень</a:t>
            </a: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широкі права постраждалих від картельної змови на витребування доказів, що мають значення для відшкодування</a:t>
            </a:r>
            <a:endParaRPr lang="de-DE" sz="2000" dirty="0">
              <a:solidFill>
                <a:srgbClr val="004B76"/>
              </a:solidFill>
            </a:endParaRPr>
          </a:p>
          <a:p>
            <a:pPr marL="958806" lvl="1" indent="-457200" algn="l">
              <a:lnSpc>
                <a:spcPct val="60000"/>
              </a:lnSpc>
              <a:buFont typeface="Wingdings" panose="05000000000000000000" pitchFamily="2" charset="2"/>
              <a:buChar char="Ø"/>
              <a:tabLst>
                <a:tab pos="525463" algn="l"/>
              </a:tabLst>
            </a:pPr>
            <a:endParaRPr lang="de-DE" sz="2000" dirty="0">
              <a:solidFill>
                <a:srgbClr val="004B76"/>
              </a:solidFill>
            </a:endParaRPr>
          </a:p>
          <a:p>
            <a:pPr marL="501650" indent="-457200">
              <a:lnSpc>
                <a:spcPct val="60000"/>
              </a:lnSpc>
              <a:buFont typeface="Wingdings" panose="05000000000000000000" pitchFamily="2" charset="2"/>
              <a:buChar char="Ø"/>
              <a:tabLst>
                <a:tab pos="525463" algn="l"/>
              </a:tabLst>
            </a:pPr>
            <a:r>
              <a:rPr lang="uk-UA" sz="2000" dirty="0"/>
              <a:t>Вплив небезпеки позовів про відшкодування шкоди на готовність до  самовикриття</a:t>
            </a:r>
            <a:endParaRPr lang="uk-UA" sz="2000" dirty="0">
              <a:solidFill>
                <a:srgbClr val="004B76"/>
              </a:solidFill>
              <a:latin typeface="+mn-lt"/>
            </a:endParaRP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обмеження зобов'язань із відшкодування збитків, заподіяних прямим чи опосередкованим клієнтам або постачальникам</a:t>
            </a:r>
            <a:r>
              <a:rPr lang="de-DE" sz="2000" dirty="0">
                <a:solidFill>
                  <a:srgbClr val="004B76"/>
                </a:solidFill>
              </a:rPr>
              <a:t>, § 33e GWB</a:t>
            </a:r>
          </a:p>
          <a:p>
            <a:pPr marL="958806" lvl="1" indent="-457200" algn="l">
              <a:lnSpc>
                <a:spcPct val="60000"/>
              </a:lnSpc>
              <a:buFont typeface="Wingdings" panose="05000000000000000000" pitchFamily="2" charset="2"/>
              <a:buChar char="Ø"/>
              <a:tabLst>
                <a:tab pos="525463" algn="l"/>
              </a:tabLst>
            </a:pPr>
            <a:r>
              <a:rPr lang="uk-UA" sz="2000" dirty="0">
                <a:solidFill>
                  <a:srgbClr val="004B76"/>
                </a:solidFill>
              </a:rPr>
              <a:t>політично-правова  дискусія щодо  балансу між провадженнями стосовно накладення адміністративних штрафів за порушення конкурентного законодавства і відшкодуванням збитків постраждалим від картельних змов триває</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295894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3C5B-EFDA-E6EE-99B9-B58CFDDFCA3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684F050-9F5A-6D42-BA71-030D3475E4BC}"/>
              </a:ext>
            </a:extLst>
          </p:cNvPr>
          <p:cNvSpPr>
            <a:spLocks noGrp="1"/>
          </p:cNvSpPr>
          <p:nvPr>
            <p:ph type="body" sz="quarter" idx="10"/>
          </p:nvPr>
        </p:nvSpPr>
        <p:spPr>
          <a:xfrm>
            <a:off x="822362" y="570191"/>
            <a:ext cx="9661585" cy="1415772"/>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 </a:t>
            </a:r>
            <a:endParaRPr lang="de-DE" sz="2400" b="1" dirty="0"/>
          </a:p>
          <a:p>
            <a:pPr lvl="1"/>
            <a:endParaRPr lang="de-DE" sz="2400" b="1" dirty="0"/>
          </a:p>
        </p:txBody>
      </p:sp>
      <p:sp>
        <p:nvSpPr>
          <p:cNvPr id="3" name="Textplatzhalter 2">
            <a:extLst>
              <a:ext uri="{FF2B5EF4-FFF2-40B4-BE49-F238E27FC236}">
                <a16:creationId xmlns:a16="http://schemas.microsoft.com/office/drawing/2014/main" id="{24E622EF-628D-6844-FD68-F596B14BA35E}"/>
              </a:ext>
            </a:extLst>
          </p:cNvPr>
          <p:cNvSpPr>
            <a:spLocks noGrp="1"/>
          </p:cNvSpPr>
          <p:nvPr>
            <p:ph type="body" sz="quarter" idx="11"/>
          </p:nvPr>
        </p:nvSpPr>
        <p:spPr>
          <a:xfrm>
            <a:off x="900000" y="1745204"/>
            <a:ext cx="10141811" cy="4554747"/>
          </a:xfrm>
        </p:spPr>
        <p:txBody>
          <a:bodyPr anchor="t">
            <a:normAutofit/>
          </a:bodyPr>
          <a:lstStyle/>
          <a:p>
            <a:pPr marL="44450">
              <a:buNone/>
              <a:tabLst>
                <a:tab pos="525463" algn="l"/>
              </a:tabLst>
            </a:pPr>
            <a:r>
              <a:rPr lang="de-DE" sz="2000" b="1" dirty="0">
                <a:latin typeface="+mn-lt"/>
              </a:rPr>
              <a:t>1. </a:t>
            </a:r>
            <a:r>
              <a:rPr lang="uk-UA" sz="2000" b="1" dirty="0">
                <a:latin typeface="+mn-lt"/>
              </a:rPr>
              <a:t>Головні положення</a:t>
            </a:r>
            <a:endParaRPr lang="de-DE" sz="2000" b="1" dirty="0">
              <a:latin typeface="+mn-lt"/>
            </a:endParaRPr>
          </a:p>
          <a:p>
            <a:pPr marL="501650" indent="-457200">
              <a:buAutoNum type="arabicPeriod"/>
              <a:tabLst>
                <a:tab pos="525463" algn="l"/>
              </a:tabLst>
            </a:pPr>
            <a:endParaRPr lang="uk-UA" sz="2000" b="1" dirty="0">
              <a:latin typeface="+mn-lt"/>
            </a:endParaRPr>
          </a:p>
          <a:p>
            <a:pPr marL="501650" indent="-457200">
              <a:buFont typeface="Wingdings" panose="05000000000000000000" pitchFamily="2" charset="2"/>
              <a:buChar char="Ø"/>
              <a:tabLst>
                <a:tab pos="525463" algn="l"/>
              </a:tabLst>
            </a:pPr>
            <a:r>
              <a:rPr lang="uk-UA" sz="2000" dirty="0"/>
              <a:t>усі докази, важливі для доведення складу правопорушення, повинні бути формально досліджені (надані) під час основного судового розгляду</a:t>
            </a:r>
            <a:endParaRPr lang="uk-UA" sz="2000" dirty="0">
              <a:latin typeface="+mn-lt"/>
            </a:endParaRPr>
          </a:p>
          <a:p>
            <a:pPr marL="501650" indent="-457200">
              <a:buFont typeface="Wingdings" panose="05000000000000000000" pitchFamily="2" charset="2"/>
              <a:buChar char="Ø"/>
              <a:tabLst>
                <a:tab pos="525463" algn="l"/>
              </a:tabLst>
            </a:pPr>
            <a:r>
              <a:rPr lang="uk-UA" sz="2000" dirty="0">
                <a:latin typeface="+mn-lt"/>
              </a:rPr>
              <a:t>з</a:t>
            </a:r>
            <a:r>
              <a:rPr lang="uk-UA" sz="2000" dirty="0"/>
              <a:t>а потреби з точки зору Федерального картельного відомства  може виникнути необхідність у  поданні клопотання про звернення щодо ініціювання надання чи надання доказів з метою забезпечення врахування цих доказів у основному судовому розгляді </a:t>
            </a:r>
            <a:endParaRPr lang="uk-UA" sz="2000" dirty="0">
              <a:latin typeface="+mn-lt"/>
            </a:endParaRPr>
          </a:p>
          <a:p>
            <a:pPr marL="44450">
              <a:buNone/>
              <a:tabLst>
                <a:tab pos="525463" algn="l"/>
              </a:tabLst>
            </a:pPr>
            <a:endParaRPr lang="uk-UA" sz="2000" b="1" dirty="0">
              <a:latin typeface="+mn-lt"/>
            </a:endParaRPr>
          </a:p>
          <a:p>
            <a:r>
              <a:rPr lang="uk-UA" sz="2000" b="1" dirty="0">
                <a:latin typeface="+mn-lt"/>
              </a:rPr>
              <a:t>2. </a:t>
            </a:r>
            <a:r>
              <a:rPr lang="uk-UA" sz="2000" b="1" dirty="0"/>
              <a:t>Пояснення (заяви) зацікавлених сторін</a:t>
            </a:r>
            <a:endParaRPr lang="uk-UA" sz="2000" dirty="0"/>
          </a:p>
          <a:p>
            <a:pPr>
              <a:buFont typeface="Wingdings" pitchFamily="2" charset="2"/>
              <a:buChar char="Ø"/>
            </a:pPr>
            <a:r>
              <a:rPr lang="uk-UA" sz="2000" dirty="0"/>
              <a:t>  пояснення зацікавлених сторін підлягають врахуванню та оцінюються з урахуванням </a:t>
            </a:r>
          </a:p>
          <a:p>
            <a:pPr>
              <a:buNone/>
            </a:pPr>
            <a:r>
              <a:rPr lang="uk-UA" sz="2000" dirty="0"/>
              <a:t>      сукупності всіх доказів щодо конкретного предмета доказування.</a:t>
            </a: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10993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8E47-DDAA-396A-AF42-2E3C1D53AAB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BE9757D-B3FC-72AA-C1C9-73934995F414}"/>
              </a:ext>
            </a:extLst>
          </p:cNvPr>
          <p:cNvSpPr>
            <a:spLocks noGrp="1"/>
          </p:cNvSpPr>
          <p:nvPr>
            <p:ph type="body" sz="quarter" idx="11"/>
          </p:nvPr>
        </p:nvSpPr>
        <p:spPr>
          <a:xfrm>
            <a:off x="900000" y="1690777"/>
            <a:ext cx="10141811" cy="4554747"/>
          </a:xfrm>
        </p:spPr>
        <p:txBody>
          <a:bodyPr anchor="t">
            <a:normAutofit fontScale="85000" lnSpcReduction="10000"/>
          </a:bodyPr>
          <a:lstStyle/>
          <a:p>
            <a:pPr marL="44450">
              <a:buNone/>
              <a:tabLst>
                <a:tab pos="525463" algn="l"/>
              </a:tabLst>
            </a:pPr>
            <a:r>
              <a:rPr lang="de-DE" sz="2200" b="1" dirty="0">
                <a:latin typeface="+mn-lt"/>
              </a:rPr>
              <a:t>3. </a:t>
            </a:r>
            <a:r>
              <a:rPr lang="uk-UA" sz="2200" b="1" dirty="0">
                <a:latin typeface="+mn-lt"/>
              </a:rPr>
              <a:t>Покази свідків</a:t>
            </a:r>
            <a:endParaRPr lang="de-DE" sz="2200" b="1" dirty="0">
              <a:latin typeface="+mn-lt"/>
            </a:endParaRPr>
          </a:p>
          <a:p>
            <a:pPr marL="44450">
              <a:buNone/>
              <a:tabLst>
                <a:tab pos="525463" algn="l"/>
              </a:tabLst>
            </a:pPr>
            <a:endParaRPr lang="de-DE" sz="2200" dirty="0">
              <a:latin typeface="+mn-lt"/>
            </a:endParaRPr>
          </a:p>
          <a:p>
            <a:pPr marL="501650" indent="-457200">
              <a:buAutoNum type="alphaLcParenR"/>
              <a:tabLst>
                <a:tab pos="525463" algn="l"/>
              </a:tabLst>
            </a:pPr>
            <a:r>
              <a:rPr lang="uk-UA" sz="2200" b="1" dirty="0">
                <a:latin typeface="+mn-lt"/>
              </a:rPr>
              <a:t>Допити в рамках адміністративної процедури</a:t>
            </a:r>
            <a:endParaRPr lang="de-DE" sz="2200" b="1" dirty="0">
              <a:latin typeface="+mn-lt"/>
            </a:endParaRPr>
          </a:p>
          <a:p>
            <a:pPr marL="501650" indent="-457200">
              <a:buAutoNum type="alphaLcParenR"/>
              <a:tabLst>
                <a:tab pos="525463" algn="l"/>
              </a:tabLst>
            </a:pPr>
            <a:endParaRPr lang="de-DE" sz="2200" dirty="0">
              <a:latin typeface="+mn-lt"/>
            </a:endParaRPr>
          </a:p>
          <a:p>
            <a:pPr marL="387350" indent="-342900">
              <a:buFont typeface="Wingdings" panose="05000000000000000000" pitchFamily="2" charset="2"/>
              <a:buChar char="Ø"/>
              <a:tabLst>
                <a:tab pos="525463" algn="l"/>
              </a:tabLst>
            </a:pPr>
            <a:r>
              <a:rPr lang="uk-UA" sz="2200" dirty="0">
                <a:latin typeface="+mn-lt"/>
              </a:rPr>
              <a:t>допит причетних сторін, що підозрюються у скоєнні правопорушення</a:t>
            </a:r>
            <a:endParaRPr lang="de-DE" sz="2200" dirty="0">
              <a:latin typeface="+mn-lt"/>
            </a:endParaRPr>
          </a:p>
          <a:p>
            <a:pPr marL="387350" indent="-342900">
              <a:buFont typeface="Wingdings" panose="05000000000000000000" pitchFamily="2" charset="2"/>
              <a:buChar char="Ø"/>
              <a:tabLst>
                <a:tab pos="525463" algn="l"/>
              </a:tabLst>
            </a:pPr>
            <a:r>
              <a:rPr lang="uk-UA" sz="2200" dirty="0">
                <a:latin typeface="+mn-lt"/>
              </a:rPr>
              <a:t>допит свідків</a:t>
            </a:r>
            <a:r>
              <a:rPr lang="de-DE" sz="2200" dirty="0">
                <a:latin typeface="+mn-lt"/>
              </a:rPr>
              <a:t>, </a:t>
            </a:r>
            <a:r>
              <a:rPr lang="uk-UA" sz="2200" dirty="0">
                <a:latin typeface="+mn-lt"/>
              </a:rPr>
              <a:t>що можуть надати інформацію про діяння чи його приховані обставини, але не підозрюються в участі у ньому або не переслідуються за цю участь Федеральним картельним відомством</a:t>
            </a:r>
            <a:endParaRPr lang="de-DE" sz="2200" dirty="0">
              <a:latin typeface="+mn-lt"/>
            </a:endParaRPr>
          </a:p>
          <a:p>
            <a:pPr marL="958806" lvl="1" indent="-457200" algn="l">
              <a:lnSpc>
                <a:spcPct val="80000"/>
              </a:lnSpc>
              <a:buFont typeface="Wingdings" panose="05000000000000000000" pitchFamily="2" charset="2"/>
              <a:buChar char="Ø"/>
              <a:tabLst>
                <a:tab pos="525463" algn="l"/>
              </a:tabLst>
            </a:pPr>
            <a:r>
              <a:rPr lang="uk-UA" sz="2200" dirty="0">
                <a:solidFill>
                  <a:srgbClr val="004B76"/>
                </a:solidFill>
              </a:rPr>
              <a:t>можливий варіант: надання Федеральним картельним відомством запевнення в утриманні від переслідування, але водночас здійснення переслідування органами  прокуратури у зв'язку з паралельно вчиненим кримінальним правопорушенням</a:t>
            </a:r>
            <a:endParaRPr lang="de-DE" sz="2200" dirty="0">
              <a:solidFill>
                <a:srgbClr val="004B76"/>
              </a:solidFill>
            </a:endParaRPr>
          </a:p>
          <a:p>
            <a:pPr marL="387350" indent="-342900">
              <a:buFont typeface="Wingdings" panose="05000000000000000000" pitchFamily="2" charset="2"/>
              <a:buChar char="Ø"/>
              <a:tabLst>
                <a:tab pos="525463" algn="l"/>
              </a:tabLst>
            </a:pPr>
            <a:r>
              <a:rPr lang="uk-UA" sz="2200" dirty="0">
                <a:latin typeface="+mn-lt"/>
              </a:rPr>
              <a:t>допит цих обох категорій свідків,як правило, здійснюється ще в рамках процедури розслідування  адміністративним органом</a:t>
            </a:r>
            <a:r>
              <a:rPr lang="de-DE" sz="2200" dirty="0">
                <a:latin typeface="+mn-lt"/>
              </a:rPr>
              <a:t>, </a:t>
            </a:r>
            <a:r>
              <a:rPr lang="uk-UA" sz="2200" dirty="0">
                <a:latin typeface="+mn-lt"/>
              </a:rPr>
              <a:t> проте процедури роз'яснення їхніх прав - різні</a:t>
            </a:r>
            <a:endParaRPr lang="de-DE" sz="2200" dirty="0">
              <a:latin typeface="+mn-lt"/>
            </a:endParaRPr>
          </a:p>
          <a:p>
            <a:pPr marL="958806" lvl="1" indent="-457200" algn="l">
              <a:lnSpc>
                <a:spcPct val="80000"/>
              </a:lnSpc>
              <a:buFont typeface="Wingdings" panose="05000000000000000000" pitchFamily="2" charset="2"/>
              <a:buChar char="Ø"/>
              <a:tabLst>
                <a:tab pos="525463" algn="l"/>
              </a:tabLst>
            </a:pPr>
            <a:r>
              <a:rPr lang="uk-UA" sz="2200" dirty="0">
                <a:solidFill>
                  <a:srgbClr val="004B76"/>
                </a:solidFill>
              </a:rPr>
              <a:t>причетні сторони</a:t>
            </a:r>
            <a:r>
              <a:rPr lang="de-DE" sz="2200" dirty="0">
                <a:solidFill>
                  <a:srgbClr val="004B76"/>
                </a:solidFill>
              </a:rPr>
              <a:t>: </a:t>
            </a:r>
            <a:r>
              <a:rPr lang="uk-UA" sz="2200" dirty="0">
                <a:solidFill>
                  <a:srgbClr val="004B76"/>
                </a:solidFill>
              </a:rPr>
              <a:t>право на відмову від надання свідчень</a:t>
            </a:r>
            <a:r>
              <a:rPr lang="de-DE" sz="2200" dirty="0">
                <a:solidFill>
                  <a:srgbClr val="004B76"/>
                </a:solidFill>
              </a:rPr>
              <a:t> (</a:t>
            </a:r>
            <a:r>
              <a:rPr lang="uk-UA" sz="2200" dirty="0">
                <a:solidFill>
                  <a:srgbClr val="004B76"/>
                </a:solidFill>
              </a:rPr>
              <a:t>принцип </a:t>
            </a:r>
            <a:r>
              <a:rPr lang="de-DE" sz="2200" dirty="0" err="1">
                <a:solidFill>
                  <a:srgbClr val="004B76"/>
                </a:solidFill>
              </a:rPr>
              <a:t>Nemo</a:t>
            </a:r>
            <a:r>
              <a:rPr lang="de-DE" sz="2200" dirty="0">
                <a:solidFill>
                  <a:srgbClr val="004B76"/>
                </a:solidFill>
              </a:rPr>
              <a:t> </a:t>
            </a:r>
            <a:r>
              <a:rPr lang="de-DE" sz="2200" dirty="0" err="1">
                <a:solidFill>
                  <a:srgbClr val="004B76"/>
                </a:solidFill>
              </a:rPr>
              <a:t>tenetur</a:t>
            </a:r>
            <a:r>
              <a:rPr lang="de-DE" sz="2200" dirty="0">
                <a:solidFill>
                  <a:srgbClr val="004B76"/>
                </a:solidFill>
              </a:rPr>
              <a:t>) </a:t>
            </a:r>
            <a:r>
              <a:rPr lang="uk-UA" sz="2200" dirty="0">
                <a:solidFill>
                  <a:srgbClr val="004B76"/>
                </a:solidFill>
              </a:rPr>
              <a:t>і загалом відсутність обов'язку надання правдивих свідчень</a:t>
            </a:r>
            <a:endParaRPr lang="de-DE" sz="2200" dirty="0">
              <a:solidFill>
                <a:srgbClr val="004B76"/>
              </a:solidFill>
            </a:endParaRPr>
          </a:p>
          <a:p>
            <a:pPr marL="958806" lvl="1" indent="-457200" algn="l">
              <a:lnSpc>
                <a:spcPct val="80000"/>
              </a:lnSpc>
              <a:buFont typeface="Wingdings" panose="05000000000000000000" pitchFamily="2" charset="2"/>
              <a:buChar char="Ø"/>
              <a:tabLst>
                <a:tab pos="525463" algn="l"/>
              </a:tabLst>
            </a:pPr>
            <a:r>
              <a:rPr lang="uk-UA" sz="2200" dirty="0">
                <a:solidFill>
                  <a:srgbClr val="004B76"/>
                </a:solidFill>
              </a:rPr>
              <a:t>свідки</a:t>
            </a:r>
            <a:r>
              <a:rPr lang="de-DE" sz="2200" dirty="0">
                <a:solidFill>
                  <a:srgbClr val="004B76"/>
                </a:solidFill>
              </a:rPr>
              <a:t>: </a:t>
            </a:r>
            <a:r>
              <a:rPr lang="uk-UA" sz="2200" dirty="0">
                <a:solidFill>
                  <a:srgbClr val="004B76"/>
                </a:solidFill>
              </a:rPr>
              <a:t>обов'язок надання свідчень і їхньої правдивості,  але й право на відмову від надання свідчень (</a:t>
            </a:r>
            <a:r>
              <a:rPr lang="de-DE" sz="2200" dirty="0">
                <a:solidFill>
                  <a:srgbClr val="004B76"/>
                </a:solidFill>
              </a:rPr>
              <a:t>§§ 52 ff. </a:t>
            </a:r>
            <a:r>
              <a:rPr lang="uk-UA" sz="2200" dirty="0">
                <a:solidFill>
                  <a:srgbClr val="004B76"/>
                </a:solidFill>
              </a:rPr>
              <a:t>КПК</a:t>
            </a:r>
            <a:r>
              <a:rPr lang="de-DE" sz="2200" dirty="0">
                <a:solidFill>
                  <a:srgbClr val="004B76"/>
                </a:solidFill>
              </a:rPr>
              <a:t>) </a:t>
            </a:r>
            <a:r>
              <a:rPr lang="uk-UA" sz="2200" dirty="0">
                <a:solidFill>
                  <a:srgbClr val="004B76"/>
                </a:solidFill>
              </a:rPr>
              <a:t>та надання інформації (відомостей)</a:t>
            </a:r>
            <a:r>
              <a:rPr lang="de-DE" sz="2200" dirty="0">
                <a:solidFill>
                  <a:srgbClr val="004B76"/>
                </a:solidFill>
              </a:rPr>
              <a:t> (§ 55 </a:t>
            </a:r>
            <a:r>
              <a:rPr lang="uk-UA" sz="2200" dirty="0">
                <a:solidFill>
                  <a:srgbClr val="004B76"/>
                </a:solidFill>
              </a:rPr>
              <a:t>КПК</a:t>
            </a:r>
            <a:r>
              <a:rPr lang="de-DE" sz="2200" dirty="0">
                <a:solidFill>
                  <a:srgbClr val="004B76"/>
                </a:solidFill>
              </a:rPr>
              <a:t>)</a:t>
            </a:r>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
        <p:nvSpPr>
          <p:cNvPr id="7" name="Textplatzhalter 1">
            <a:extLst>
              <a:ext uri="{FF2B5EF4-FFF2-40B4-BE49-F238E27FC236}">
                <a16:creationId xmlns:a16="http://schemas.microsoft.com/office/drawing/2014/main" id="{31DBE33F-2688-8B5A-2953-3E9DF34339A0}"/>
              </a:ext>
            </a:extLst>
          </p:cNvPr>
          <p:cNvSpPr>
            <a:spLocks noGrp="1"/>
          </p:cNvSpPr>
          <p:nvPr>
            <p:ph type="body" sz="quarter" idx="10"/>
          </p:nvPr>
        </p:nvSpPr>
        <p:spPr>
          <a:xfrm>
            <a:off x="900000" y="820817"/>
            <a:ext cx="9788015" cy="738664"/>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a:t>
            </a:r>
            <a:endParaRPr lang="de-DE" sz="2400" b="1" dirty="0"/>
          </a:p>
        </p:txBody>
      </p:sp>
    </p:spTree>
    <p:extLst>
      <p:ext uri="{BB962C8B-B14F-4D97-AF65-F5344CB8AC3E}">
        <p14:creationId xmlns:p14="http://schemas.microsoft.com/office/powerpoint/2010/main" val="193762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2B07-2BE7-08DB-8C9E-0250183642B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450EAC1-8EF7-889A-28D3-AC4D10ED7722}"/>
              </a:ext>
            </a:extLst>
          </p:cNvPr>
          <p:cNvSpPr>
            <a:spLocks noGrp="1"/>
          </p:cNvSpPr>
          <p:nvPr>
            <p:ph type="body" sz="quarter" idx="11"/>
          </p:nvPr>
        </p:nvSpPr>
        <p:spPr>
          <a:xfrm>
            <a:off x="900000" y="1785999"/>
            <a:ext cx="10141811" cy="4554747"/>
          </a:xfrm>
        </p:spPr>
        <p:txBody>
          <a:bodyPr anchor="t">
            <a:normAutofit/>
          </a:bodyPr>
          <a:lstStyle/>
          <a:p>
            <a:pPr marL="44450">
              <a:buNone/>
              <a:tabLst>
                <a:tab pos="525463" algn="l"/>
              </a:tabLst>
            </a:pPr>
            <a:r>
              <a:rPr lang="de-DE" sz="2000" b="1" dirty="0">
                <a:latin typeface="+mn-lt"/>
              </a:rPr>
              <a:t>3. </a:t>
            </a:r>
            <a:r>
              <a:rPr lang="uk-UA" sz="2000" b="1" dirty="0">
                <a:latin typeface="+mn-lt"/>
              </a:rPr>
              <a:t>Покази свідків</a:t>
            </a:r>
            <a:endParaRPr lang="de-DE" sz="2000" b="1" dirty="0">
              <a:latin typeface="+mn-lt"/>
            </a:endParaRPr>
          </a:p>
          <a:p>
            <a:pPr marL="44450">
              <a:buNone/>
              <a:tabLst>
                <a:tab pos="525463" algn="l"/>
              </a:tabLst>
            </a:pPr>
            <a:endParaRPr lang="de-DE" sz="2000" dirty="0">
              <a:latin typeface="+mn-lt"/>
            </a:endParaRPr>
          </a:p>
          <a:p>
            <a:pPr marL="501650" indent="-457200">
              <a:buAutoNum type="alphaLcParenR"/>
              <a:tabLst>
                <a:tab pos="525463" algn="l"/>
              </a:tabLst>
            </a:pPr>
            <a:r>
              <a:rPr lang="uk-UA" sz="2000" b="1" dirty="0">
                <a:latin typeface="+mn-lt"/>
              </a:rPr>
              <a:t>Допити в рамках процедури розслідування адміністративним органом</a:t>
            </a:r>
            <a:endParaRPr lang="de-DE" sz="2000" b="1" dirty="0">
              <a:latin typeface="+mn-lt"/>
            </a:endParaRPr>
          </a:p>
          <a:p>
            <a:pPr marL="501650" indent="-457200">
              <a:buAutoNum type="alphaLcParenR"/>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Види протоколу</a:t>
            </a:r>
            <a:r>
              <a:rPr lang="de-DE" sz="2000" dirty="0">
                <a:latin typeface="+mn-lt"/>
              </a:rPr>
              <a:t> (§ 168a </a:t>
            </a:r>
            <a:r>
              <a:rPr lang="uk-UA" sz="2000" dirty="0">
                <a:latin typeface="+mn-lt"/>
              </a:rPr>
              <a:t>абзац</a:t>
            </a:r>
            <a:r>
              <a:rPr lang="de-DE" sz="2000" dirty="0">
                <a:latin typeface="+mn-lt"/>
              </a:rPr>
              <a:t> 2 </a:t>
            </a:r>
            <a:r>
              <a:rPr lang="uk-UA" sz="2000" dirty="0">
                <a:latin typeface="+mn-lt"/>
              </a:rPr>
              <a:t>КПК</a:t>
            </a:r>
            <a:r>
              <a:rPr lang="de-DE" sz="2000" dirty="0">
                <a:latin typeface="+mn-lt"/>
              </a:rPr>
              <a:t>)</a:t>
            </a:r>
          </a:p>
          <a:p>
            <a:pPr marL="958806" lvl="1" indent="-457200" algn="l">
              <a:buFont typeface="Wingdings" panose="05000000000000000000" pitchFamily="2" charset="2"/>
              <a:buChar char="Ø"/>
              <a:tabLst>
                <a:tab pos="525463" algn="l"/>
              </a:tabLst>
            </a:pPr>
            <a:r>
              <a:rPr lang="uk-UA" sz="2000" dirty="0">
                <a:solidFill>
                  <a:srgbClr val="004B76"/>
                </a:solidFill>
              </a:rPr>
              <a:t>стенограма (дослівний протокол)</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автентичний і вичерпний</a:t>
            </a:r>
            <a:endParaRPr lang="de-DE" sz="2000" dirty="0">
              <a:solidFill>
                <a:srgbClr val="004B76"/>
              </a:solidFill>
            </a:endParaRPr>
          </a:p>
          <a:p>
            <a:pPr>
              <a:buFont typeface="Wingdings" pitchFamily="2" charset="2"/>
              <a:buChar char="Ø"/>
            </a:pPr>
            <a:r>
              <a:rPr lang="ru-RU" sz="2100" b="1" dirty="0"/>
              <a:t>   </a:t>
            </a:r>
            <a:r>
              <a:rPr lang="ug-CN" sz="2100" b="1" dirty="0"/>
              <a:t>Протокол змісту (узагальнений протокол)</a:t>
            </a:r>
            <a:r>
              <a:rPr lang="ug-CN" sz="2100" dirty="0"/>
              <a:t/>
            </a:r>
            <a:br>
              <a:rPr lang="ug-CN" sz="2100" dirty="0"/>
            </a:br>
            <a:r>
              <a:rPr lang="ug-CN" sz="2100" dirty="0"/>
              <a:t>	</a:t>
            </a:r>
          </a:p>
          <a:p>
            <a:pPr>
              <a:buFont typeface="Wingdings" pitchFamily="2" charset="2"/>
              <a:buChar char="Ø"/>
            </a:pPr>
            <a:r>
              <a:rPr lang="ug-CN" sz="2100" dirty="0"/>
              <a:t>		</a:t>
            </a:r>
            <a:r>
              <a:rPr lang="uk-UA" sz="1900" dirty="0"/>
              <a:t>       </a:t>
            </a:r>
            <a:r>
              <a:rPr lang="ug-CN" sz="1900" dirty="0"/>
              <a:t>більш структурований та зрозумілий, містить стисло викладені  вагомі для розгляду</a:t>
            </a:r>
            <a:endParaRPr lang="uk-UA" sz="1900" dirty="0"/>
          </a:p>
          <a:p>
            <a:pPr>
              <a:buNone/>
            </a:pPr>
            <a:r>
              <a:rPr lang="uk-UA" sz="1900" dirty="0"/>
              <a:t>               </a:t>
            </a:r>
            <a:r>
              <a:rPr lang="ug-CN" sz="1900" dirty="0"/>
              <a:t> справи показання</a:t>
            </a:r>
          </a:p>
          <a:p>
            <a:pPr>
              <a:buFont typeface="Wingdings" pitchFamily="2" charset="2"/>
              <a:buChar char="Ø"/>
            </a:pPr>
            <a:r>
              <a:rPr lang="ug-CN" sz="1900" dirty="0"/>
              <a:t>	        підпис і, за необхідності, парафування свідками підвищують доказову силу</a:t>
            </a:r>
          </a:p>
          <a:p>
            <a:pPr>
              <a:buNone/>
            </a:pPr>
            <a:r>
              <a:rPr lang="ug-CN" sz="1900" dirty="0"/>
              <a:t>               протоколів як письмових доказів (документів)</a:t>
            </a:r>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
        <p:nvSpPr>
          <p:cNvPr id="7" name="Textplatzhalter 1">
            <a:extLst>
              <a:ext uri="{FF2B5EF4-FFF2-40B4-BE49-F238E27FC236}">
                <a16:creationId xmlns:a16="http://schemas.microsoft.com/office/drawing/2014/main" id="{B0FB005F-F7EF-A55C-2A43-24891903B844}"/>
              </a:ext>
            </a:extLst>
          </p:cNvPr>
          <p:cNvSpPr>
            <a:spLocks noGrp="1"/>
          </p:cNvSpPr>
          <p:nvPr>
            <p:ph type="body" sz="quarter" idx="10"/>
          </p:nvPr>
        </p:nvSpPr>
        <p:spPr>
          <a:xfrm>
            <a:off x="813849" y="857250"/>
            <a:ext cx="9788015" cy="738664"/>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a:t>
            </a:r>
            <a:endParaRPr lang="de-DE" sz="2400" b="1" dirty="0"/>
          </a:p>
        </p:txBody>
      </p:sp>
    </p:spTree>
    <p:extLst>
      <p:ext uri="{BB962C8B-B14F-4D97-AF65-F5344CB8AC3E}">
        <p14:creationId xmlns:p14="http://schemas.microsoft.com/office/powerpoint/2010/main" val="295867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5CCF-8AA7-97B4-86B7-873E8DF6E7B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EA650780-4C78-8992-6331-F0B4ED61A549}"/>
              </a:ext>
            </a:extLst>
          </p:cNvPr>
          <p:cNvSpPr>
            <a:spLocks noGrp="1"/>
          </p:cNvSpPr>
          <p:nvPr>
            <p:ph type="body" sz="quarter" idx="11"/>
          </p:nvPr>
        </p:nvSpPr>
        <p:spPr>
          <a:xfrm>
            <a:off x="900000" y="1785999"/>
            <a:ext cx="10141811" cy="4554747"/>
          </a:xfrm>
        </p:spPr>
        <p:txBody>
          <a:bodyPr anchor="t">
            <a:normAutofit/>
          </a:bodyPr>
          <a:lstStyle/>
          <a:p>
            <a:pPr marL="44450">
              <a:buNone/>
              <a:tabLst>
                <a:tab pos="525463" algn="l"/>
              </a:tabLst>
            </a:pPr>
            <a:r>
              <a:rPr lang="de-DE" sz="2000" b="1" dirty="0">
                <a:latin typeface="+mn-lt"/>
              </a:rPr>
              <a:t>3. </a:t>
            </a:r>
            <a:r>
              <a:rPr lang="uk-UA" sz="2000" b="1" dirty="0">
                <a:latin typeface="+mn-lt"/>
              </a:rPr>
              <a:t>Покази свідків</a:t>
            </a:r>
            <a:endParaRPr lang="de-DE" sz="2000" b="1" dirty="0">
              <a:latin typeface="+mn-lt"/>
            </a:endParaRPr>
          </a:p>
          <a:p>
            <a:pPr marL="44450">
              <a:buNone/>
              <a:tabLst>
                <a:tab pos="525463" algn="l"/>
              </a:tabLst>
            </a:pPr>
            <a:endParaRPr lang="de-DE" sz="2000" dirty="0">
              <a:latin typeface="+mn-lt"/>
            </a:endParaRPr>
          </a:p>
          <a:p>
            <a:pPr marL="501650" indent="-457200">
              <a:buFont typeface="Lucida Grande" panose="020B0600040502020204" pitchFamily="34" charset="0"/>
              <a:buAutoNum type="alphaLcParenR"/>
              <a:tabLst>
                <a:tab pos="525463" algn="l"/>
              </a:tabLst>
            </a:pPr>
            <a:r>
              <a:rPr lang="uk-UA" sz="2000" b="1" dirty="0"/>
              <a:t>Допити в рамках процедури розслідування адміністративним органом</a:t>
            </a:r>
            <a:endParaRPr lang="de-DE" sz="2000" b="1" dirty="0"/>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протоколи допитів </a:t>
            </a:r>
            <a:r>
              <a:rPr lang="uk-UA" sz="2000" dirty="0"/>
              <a:t>в рамках процедури розслідування адміністративним органом</a:t>
            </a:r>
            <a:r>
              <a:rPr lang="de-DE" sz="2000" dirty="0">
                <a:latin typeface="+mn-lt"/>
              </a:rPr>
              <a:t> (</a:t>
            </a:r>
            <a:r>
              <a:rPr lang="uk-UA" sz="2000" dirty="0">
                <a:latin typeface="+mn-lt"/>
              </a:rPr>
              <a:t>Федеральне картельне відомство і/або органи прокуратури</a:t>
            </a:r>
            <a:r>
              <a:rPr lang="de-DE" sz="2000" dirty="0">
                <a:latin typeface="+mn-lt"/>
              </a:rPr>
              <a:t>) </a:t>
            </a:r>
            <a:r>
              <a:rPr lang="uk-UA" sz="2000" dirty="0">
                <a:latin typeface="+mn-lt"/>
              </a:rPr>
              <a:t>мають особливе значення у судовому процесі</a:t>
            </a:r>
            <a:endParaRPr lang="de-DE" sz="2000" dirty="0">
              <a:latin typeface="+mn-lt"/>
            </a:endParaRPr>
          </a:p>
          <a:p>
            <a:pPr marL="387350" indent="-342900">
              <a:buFont typeface="Wingdings" panose="05000000000000000000" pitchFamily="2" charset="2"/>
              <a:buChar char="Ø"/>
              <a:tabLst>
                <a:tab pos="525463" algn="l"/>
              </a:tabLst>
            </a:pPr>
            <a:endParaRPr lang="de-DE" sz="2000" dirty="0">
              <a:latin typeface="+mn-lt"/>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як допоміжний засіб допиту у судовому  провадженні </a:t>
            </a:r>
            <a:r>
              <a:rPr lang="de-DE" sz="2000" dirty="0">
                <a:solidFill>
                  <a:srgbClr val="004B76"/>
                </a:solidFill>
              </a:rPr>
              <a:t> </a:t>
            </a: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як документ,  наданий на додаток до показів свідка</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оцінювання документа, як і показів свідка, здійснюється в процесі основного судового засідання (розгляду по суті)</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значення, наприклад, для оцінювання достовірності показів свідків</a:t>
            </a:r>
            <a:endParaRPr lang="de-DE" sz="2000" dirty="0">
              <a:solidFill>
                <a:srgbClr val="004B76"/>
              </a:solidFill>
            </a:endParaRPr>
          </a:p>
          <a:p>
            <a:pPr marL="44450">
              <a:buNone/>
              <a:tabLst>
                <a:tab pos="525463" algn="l"/>
              </a:tabLst>
            </a:pPr>
            <a:endParaRPr lang="de-DE" sz="2000" dirty="0"/>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
        <p:nvSpPr>
          <p:cNvPr id="7" name="Textplatzhalter 1">
            <a:extLst>
              <a:ext uri="{FF2B5EF4-FFF2-40B4-BE49-F238E27FC236}">
                <a16:creationId xmlns:a16="http://schemas.microsoft.com/office/drawing/2014/main" id="{A518002E-8589-1674-3CA5-8A96A2DD1DDC}"/>
              </a:ext>
            </a:extLst>
          </p:cNvPr>
          <p:cNvSpPr>
            <a:spLocks noGrp="1"/>
          </p:cNvSpPr>
          <p:nvPr>
            <p:ph type="body" sz="quarter" idx="10"/>
          </p:nvPr>
        </p:nvSpPr>
        <p:spPr>
          <a:xfrm>
            <a:off x="813849" y="871538"/>
            <a:ext cx="9788015" cy="738664"/>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a:t>
            </a:r>
            <a:endParaRPr lang="de-DE" sz="2400" b="1" dirty="0"/>
          </a:p>
        </p:txBody>
      </p:sp>
    </p:spTree>
    <p:extLst>
      <p:ext uri="{BB962C8B-B14F-4D97-AF65-F5344CB8AC3E}">
        <p14:creationId xmlns:p14="http://schemas.microsoft.com/office/powerpoint/2010/main" val="346619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A889-0E7B-429C-066C-73FFFBD0BF1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41BC76C-D674-CB4D-F9F4-26472D150D6E}"/>
              </a:ext>
            </a:extLst>
          </p:cNvPr>
          <p:cNvSpPr>
            <a:spLocks noGrp="1"/>
          </p:cNvSpPr>
          <p:nvPr>
            <p:ph type="body" sz="quarter" idx="10"/>
          </p:nvPr>
        </p:nvSpPr>
        <p:spPr>
          <a:xfrm>
            <a:off x="805109" y="905253"/>
            <a:ext cx="9632853" cy="1415772"/>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a:t>
            </a:r>
            <a:endParaRPr lang="de-DE" sz="2400" b="1" dirty="0"/>
          </a:p>
          <a:p>
            <a:pPr lvl="1"/>
            <a:endParaRPr lang="de-DE" sz="2400" b="1" dirty="0"/>
          </a:p>
        </p:txBody>
      </p:sp>
      <p:sp>
        <p:nvSpPr>
          <p:cNvPr id="3" name="Textplatzhalter 2">
            <a:extLst>
              <a:ext uri="{FF2B5EF4-FFF2-40B4-BE49-F238E27FC236}">
                <a16:creationId xmlns:a16="http://schemas.microsoft.com/office/drawing/2014/main" id="{107AD002-1995-5F9F-33E3-5AF383D39121}"/>
              </a:ext>
            </a:extLst>
          </p:cNvPr>
          <p:cNvSpPr>
            <a:spLocks noGrp="1"/>
          </p:cNvSpPr>
          <p:nvPr>
            <p:ph type="body" sz="quarter" idx="11"/>
          </p:nvPr>
        </p:nvSpPr>
        <p:spPr>
          <a:xfrm>
            <a:off x="805109" y="1885950"/>
            <a:ext cx="10141811" cy="4554747"/>
          </a:xfrm>
        </p:spPr>
        <p:txBody>
          <a:bodyPr anchor="t">
            <a:normAutofit fontScale="92500" lnSpcReduction="20000"/>
          </a:bodyPr>
          <a:lstStyle/>
          <a:p>
            <a:pPr marL="44450">
              <a:buNone/>
              <a:tabLst>
                <a:tab pos="525463" algn="l"/>
              </a:tabLst>
            </a:pPr>
            <a:r>
              <a:rPr lang="de-DE" sz="2000" b="1" dirty="0">
                <a:latin typeface="+mn-lt"/>
              </a:rPr>
              <a:t>3. </a:t>
            </a:r>
            <a:r>
              <a:rPr lang="uk-UA" sz="2000" b="1" dirty="0">
                <a:latin typeface="+mn-lt"/>
              </a:rPr>
              <a:t>Покази свідків</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r>
              <a:rPr lang="de-DE" sz="2000" b="1" dirty="0">
                <a:latin typeface="+mn-lt"/>
              </a:rPr>
              <a:t>b) </a:t>
            </a:r>
            <a:r>
              <a:rPr lang="uk-UA" sz="2000" b="1" dirty="0"/>
              <a:t>Допити в рамках процедури судового розслідування</a:t>
            </a: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документи й протоколи допитів  під час допитів в рамках судового провадження слугують допоміжним засобом</a:t>
            </a:r>
          </a:p>
          <a:p>
            <a:pPr marL="958806" lvl="1" indent="-457200" algn="l">
              <a:lnSpc>
                <a:spcPct val="100000"/>
              </a:lnSpc>
              <a:buFont typeface="Wingdings" panose="05000000000000000000" pitchFamily="2" charset="2"/>
              <a:buChar char="Ø"/>
              <a:tabLst>
                <a:tab pos="525463" algn="l"/>
              </a:tabLst>
            </a:pPr>
            <a:r>
              <a:rPr lang="uk-UA" sz="2000" dirty="0">
                <a:solidFill>
                  <a:srgbClr val="004B76"/>
                </a:solidFill>
              </a:rPr>
              <a:t>зокрема в разі прогалин у пам'яті й суперечностей</a:t>
            </a:r>
          </a:p>
          <a:p>
            <a:pPr>
              <a:buFont typeface="Wingdings" pitchFamily="2" charset="2"/>
              <a:buChar char="Ø"/>
            </a:pPr>
            <a:r>
              <a:rPr lang="uk-UA" sz="2000" dirty="0">
                <a:latin typeface="+mn-lt"/>
              </a:rPr>
              <a:t>щодо прав і обов’язків зацікавлених сторін та свідків загалом застосовуються принципи,</a:t>
            </a:r>
          </a:p>
          <a:p>
            <a:pPr>
              <a:buNone/>
            </a:pPr>
            <a:r>
              <a:rPr lang="uk-UA" sz="2000" dirty="0">
                <a:latin typeface="+mn-lt"/>
              </a:rPr>
              <a:t>    викладені стосовно процедури розслідування адміністративного органу</a:t>
            </a:r>
          </a:p>
          <a:p>
            <a:r>
              <a:rPr lang="uk-UA" sz="2000" dirty="0">
                <a:latin typeface="+mn-lt"/>
              </a:rPr>
              <a:t>У разі прогалин у пам’яті під час судового розгляду по суті може бути надано протокол допиту, отриманий  в рамках процедури розслідування адміністративного органу (§ 253 ч. 2 КПК).</a:t>
            </a:r>
          </a:p>
          <a:p>
            <a:r>
              <a:rPr lang="uk-UA" sz="2000" dirty="0">
                <a:latin typeface="+mn-lt"/>
              </a:rPr>
              <a:t>Як правило це стосується доказування за такою тематикою як  картельна змова, співучасть у порушеннях або період вчинення діяння.</a:t>
            </a:r>
          </a:p>
          <a:p>
            <a:r>
              <a:rPr lang="uk-UA" sz="2000" dirty="0">
                <a:latin typeface="+mn-lt"/>
              </a:rPr>
              <a:t>Один або кілька працівників слідчих органів регулярно допитуються як свідки з питань, пов'язаних з перебігом судового процесу, та пов’язаних із ним питань.</a:t>
            </a:r>
          </a:p>
          <a:p>
            <a:r>
              <a:rPr lang="uk-UA" sz="2000" dirty="0">
                <a:latin typeface="+mn-lt"/>
              </a:rPr>
              <a:t>Це, зокрема, може відігравати вагому значення щодо тривалості провадження або строків давності.</a:t>
            </a:r>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397881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3FE6D-2EB9-AB42-9AFA-0829C65755BB}"/>
              </a:ext>
            </a:extLst>
          </p:cNvPr>
          <p:cNvSpPr>
            <a:spLocks noGrp="1"/>
          </p:cNvSpPr>
          <p:nvPr>
            <p:ph type="body" sz="quarter" idx="10"/>
          </p:nvPr>
        </p:nvSpPr>
        <p:spPr/>
        <p:txBody>
          <a:bodyPr/>
          <a:lstStyle/>
          <a:p>
            <a:pPr marL="514350" indent="-514350">
              <a:buAutoNum type="romanUcPeriod"/>
            </a:pPr>
            <a:r>
              <a:rPr lang="uk-UA" sz="2000" dirty="0"/>
              <a:t>Правові рамки проваджень щодо накладення адміністративних штрафів за порушення конкурентного законодавства</a:t>
            </a:r>
          </a:p>
          <a:p>
            <a:pPr marL="514350" indent="-514350">
              <a:buAutoNum type="romanUcPeriod"/>
            </a:pPr>
            <a:r>
              <a:rPr lang="uk-UA" sz="2000" dirty="0"/>
              <a:t>Добірка норм німецького права стосовно накладення адміністративних штрафів за порушення конкурентного законодавства</a:t>
            </a:r>
          </a:p>
          <a:p>
            <a:pPr marL="514350" indent="-514350">
              <a:buFont typeface="Arial" panose="020B0604020202020204" pitchFamily="34" charset="0"/>
              <a:buAutoNum type="romanUcPeriod"/>
            </a:pPr>
            <a:r>
              <a:rPr lang="uk-UA" sz="2000" dirty="0"/>
              <a:t>Докази у  судових процесах  щодо накладення адміністративних штрафів за порушення конкурентного законодавства</a:t>
            </a:r>
          </a:p>
          <a:p>
            <a:pPr marL="514350" indent="-514350">
              <a:buAutoNum type="romanUcPeriod"/>
            </a:pPr>
            <a:endParaRPr lang="de-DE" dirty="0"/>
          </a:p>
        </p:txBody>
      </p:sp>
      <p:sp>
        <p:nvSpPr>
          <p:cNvPr id="5" name="Прямоугольник 4"/>
          <p:cNvSpPr/>
          <p:nvPr/>
        </p:nvSpPr>
        <p:spPr>
          <a:xfrm>
            <a:off x="550460" y="559558"/>
            <a:ext cx="6096000" cy="646331"/>
          </a:xfrm>
          <a:prstGeom prst="rect">
            <a:avLst/>
          </a:prstGeom>
        </p:spPr>
        <p:txBody>
          <a:bodyPr>
            <a:spAutoFit/>
          </a:bodyPr>
          <a:lstStyle/>
          <a:p>
            <a:r>
              <a:rPr lang="ru-RU" sz="3200" dirty="0"/>
              <a:t>                  </a:t>
            </a:r>
            <a:r>
              <a:rPr lang="uk-UA" sz="3600" dirty="0"/>
              <a:t>Огляд тематики</a:t>
            </a:r>
          </a:p>
        </p:txBody>
      </p:sp>
    </p:spTree>
    <p:extLst>
      <p:ext uri="{BB962C8B-B14F-4D97-AF65-F5344CB8AC3E}">
        <p14:creationId xmlns:p14="http://schemas.microsoft.com/office/powerpoint/2010/main" val="345479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C54D-E321-017C-D571-EBBBB444E42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2AF6328-A0E3-E687-2EE4-E193FD3F161E}"/>
              </a:ext>
            </a:extLst>
          </p:cNvPr>
          <p:cNvSpPr>
            <a:spLocks noGrp="1"/>
          </p:cNvSpPr>
          <p:nvPr>
            <p:ph type="body" sz="quarter" idx="10"/>
          </p:nvPr>
        </p:nvSpPr>
        <p:spPr>
          <a:xfrm>
            <a:off x="805107" y="905253"/>
            <a:ext cx="9632853" cy="1415772"/>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 </a:t>
            </a:r>
            <a:endParaRPr lang="de-DE" sz="2400" b="1" dirty="0"/>
          </a:p>
          <a:p>
            <a:pPr lvl="1"/>
            <a:endParaRPr lang="de-DE" sz="2400" b="1" dirty="0"/>
          </a:p>
        </p:txBody>
      </p:sp>
      <p:sp>
        <p:nvSpPr>
          <p:cNvPr id="3" name="Textplatzhalter 2">
            <a:extLst>
              <a:ext uri="{FF2B5EF4-FFF2-40B4-BE49-F238E27FC236}">
                <a16:creationId xmlns:a16="http://schemas.microsoft.com/office/drawing/2014/main" id="{AB3D4431-2806-D567-DC9E-E1E93798A54C}"/>
              </a:ext>
            </a:extLst>
          </p:cNvPr>
          <p:cNvSpPr>
            <a:spLocks noGrp="1"/>
          </p:cNvSpPr>
          <p:nvPr>
            <p:ph type="body" sz="quarter" idx="11"/>
          </p:nvPr>
        </p:nvSpPr>
        <p:spPr>
          <a:xfrm>
            <a:off x="900000" y="1828800"/>
            <a:ext cx="10141811" cy="4554747"/>
          </a:xfrm>
        </p:spPr>
        <p:txBody>
          <a:bodyPr anchor="t">
            <a:normAutofit fontScale="92500" lnSpcReduction="20000"/>
          </a:bodyPr>
          <a:lstStyle/>
          <a:p>
            <a:pPr marL="44450">
              <a:buNone/>
              <a:tabLst>
                <a:tab pos="525463" algn="l"/>
              </a:tabLst>
            </a:pPr>
            <a:r>
              <a:rPr lang="de-DE" sz="2000" b="1" dirty="0">
                <a:latin typeface="+mn-lt"/>
              </a:rPr>
              <a:t>4. </a:t>
            </a:r>
            <a:r>
              <a:rPr lang="uk-UA" sz="2000" b="1" dirty="0">
                <a:latin typeface="+mn-lt"/>
              </a:rPr>
              <a:t>Документи</a:t>
            </a:r>
            <a:endParaRPr lang="de-DE" sz="2000" b="1" dirty="0">
              <a:latin typeface="+mn-lt"/>
            </a:endParaRPr>
          </a:p>
          <a:p>
            <a:pPr marL="44450">
              <a:buNone/>
              <a:tabLst>
                <a:tab pos="525463" algn="l"/>
              </a:tabLst>
            </a:pPr>
            <a:endParaRPr lang="de-DE" sz="2000" b="1" dirty="0">
              <a:latin typeface="+mn-lt"/>
            </a:endParaRPr>
          </a:p>
          <a:p>
            <a:pPr marL="387350" indent="-342900">
              <a:buFont typeface="Wingdings" panose="05000000000000000000" pitchFamily="2" charset="2"/>
              <a:buChar char="Ø"/>
              <a:tabLst>
                <a:tab pos="525463" algn="l"/>
              </a:tabLst>
            </a:pPr>
            <a:r>
              <a:rPr lang="uk-UA" sz="2000" dirty="0">
                <a:latin typeface="+mn-lt"/>
              </a:rPr>
              <a:t>зазвичай документи (письмові докази) вводяться в процес шляхом так званої процедури самостійного ознайомлення</a:t>
            </a:r>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у справах великого обсягу з об’ємними матеріалами провадження та/або великою кількістю різних обвинувачень орган досудового розслідування може допомогти суду, надаючи оглядову характеристику документів, що стосуються відповідного діяння, щоб полегшити розуміння наданих доказів вчинення правопорушення та швидше знаходити необхідні докази.</a:t>
            </a:r>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t>походження документів</a:t>
            </a:r>
            <a:endParaRPr lang="de-DE" sz="2000" dirty="0"/>
          </a:p>
          <a:p>
            <a:pPr marL="958806" lvl="1" indent="-457200" algn="l">
              <a:buFont typeface="Wingdings" panose="05000000000000000000" pitchFamily="2" charset="2"/>
              <a:buChar char="Ø"/>
              <a:tabLst>
                <a:tab pos="525463" algn="l"/>
              </a:tabLst>
            </a:pPr>
            <a:r>
              <a:rPr lang="uk-UA" sz="2000" dirty="0">
                <a:solidFill>
                  <a:srgbClr val="004B76"/>
                </a:solidFill>
              </a:rPr>
              <a:t>документи, отримані, наприклад, шляхом обшуків або надання інформації головними (коронними) свідками, можуть використовуватися як докази у провадженні</a:t>
            </a:r>
            <a:endParaRPr lang="de-DE" sz="2000" dirty="0">
              <a:solidFill>
                <a:srgbClr val="004B76"/>
              </a:solidFill>
            </a:endParaRPr>
          </a:p>
          <a:p>
            <a:pPr marL="958806" lvl="1" indent="-457200" algn="l">
              <a:buFont typeface="Wingdings" panose="05000000000000000000" pitchFamily="2" charset="2"/>
              <a:buChar char="Ø"/>
              <a:tabLst>
                <a:tab pos="525463" algn="l"/>
              </a:tabLst>
            </a:pPr>
            <a:r>
              <a:rPr lang="uk-UA" sz="2000" dirty="0">
                <a:solidFill>
                  <a:srgbClr val="004B76"/>
                </a:solidFill>
              </a:rPr>
              <a:t>дані (відомості) причетних сторін, наприклад щодо структури підприємства, </a:t>
            </a:r>
            <a:r>
              <a:rPr lang="uk-UA" sz="2000" dirty="0" err="1">
                <a:solidFill>
                  <a:srgbClr val="004B76"/>
                </a:solidFill>
              </a:rPr>
              <a:t>комплаєнс-програм</a:t>
            </a:r>
            <a:r>
              <a:rPr lang="uk-UA" sz="2000" dirty="0">
                <a:solidFill>
                  <a:srgbClr val="004B76"/>
                </a:solidFill>
              </a:rPr>
              <a:t>  та фінансового стану підприємства</a:t>
            </a: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latin typeface="+mn-lt"/>
            </a:endParaRPr>
          </a:p>
          <a:p>
            <a:pPr marL="44450">
              <a:buNone/>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5879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89C3A-5035-B777-199A-2BCE95C91CF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F5C359A-5F64-F301-BF68-8E97FC06D777}"/>
              </a:ext>
            </a:extLst>
          </p:cNvPr>
          <p:cNvSpPr>
            <a:spLocks noGrp="1"/>
          </p:cNvSpPr>
          <p:nvPr>
            <p:ph type="body" sz="quarter" idx="10"/>
          </p:nvPr>
        </p:nvSpPr>
        <p:spPr>
          <a:xfrm>
            <a:off x="805107" y="905253"/>
            <a:ext cx="9632853" cy="1415772"/>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 </a:t>
            </a:r>
            <a:endParaRPr lang="de-DE" sz="2400" b="1" dirty="0"/>
          </a:p>
          <a:p>
            <a:pPr lvl="1"/>
            <a:endParaRPr lang="de-DE" sz="2400" b="1" dirty="0"/>
          </a:p>
        </p:txBody>
      </p:sp>
      <p:sp>
        <p:nvSpPr>
          <p:cNvPr id="3" name="Textplatzhalter 2">
            <a:extLst>
              <a:ext uri="{FF2B5EF4-FFF2-40B4-BE49-F238E27FC236}">
                <a16:creationId xmlns:a16="http://schemas.microsoft.com/office/drawing/2014/main" id="{5AD5FFFC-0DAC-7AB8-01CF-E9FB1FCAB75B}"/>
              </a:ext>
            </a:extLst>
          </p:cNvPr>
          <p:cNvSpPr>
            <a:spLocks noGrp="1"/>
          </p:cNvSpPr>
          <p:nvPr>
            <p:ph type="body" sz="quarter" idx="11"/>
          </p:nvPr>
        </p:nvSpPr>
        <p:spPr>
          <a:xfrm>
            <a:off x="900000" y="1854679"/>
            <a:ext cx="10141811" cy="5003321"/>
          </a:xfrm>
        </p:spPr>
        <p:txBody>
          <a:bodyPr anchor="t">
            <a:normAutofit lnSpcReduction="10000"/>
          </a:bodyPr>
          <a:lstStyle/>
          <a:p>
            <a:pPr marL="44450">
              <a:buNone/>
              <a:tabLst>
                <a:tab pos="525463" algn="l"/>
              </a:tabLst>
            </a:pPr>
            <a:r>
              <a:rPr lang="de-DE" sz="2000" b="1" dirty="0">
                <a:latin typeface="+mn-lt"/>
              </a:rPr>
              <a:t>4. </a:t>
            </a:r>
            <a:r>
              <a:rPr lang="uk-UA" sz="2000" b="1" dirty="0">
                <a:latin typeface="+mn-lt"/>
              </a:rPr>
              <a:t>Документи</a:t>
            </a:r>
            <a:endParaRPr lang="de-DE" sz="2000" b="1" dirty="0">
              <a:latin typeface="+mn-lt"/>
            </a:endParaRPr>
          </a:p>
          <a:p>
            <a:pPr marL="387350" indent="-342900">
              <a:buFont typeface="Wingdings" panose="05000000000000000000" pitchFamily="2" charset="2"/>
              <a:buChar char="Ø"/>
              <a:tabLst>
                <a:tab pos="525463" algn="l"/>
              </a:tabLst>
            </a:pPr>
            <a:r>
              <a:rPr lang="uk-UA" sz="2000" dirty="0">
                <a:latin typeface="+mn-lt"/>
              </a:rPr>
              <a:t>часто важливі документи</a:t>
            </a:r>
            <a:endParaRPr lang="de-DE" sz="2000" dirty="0">
              <a:latin typeface="+mn-lt"/>
            </a:endParaRPr>
          </a:p>
          <a:p>
            <a:pPr marL="958806" lvl="1" indent="-457200" algn="l">
              <a:lnSpc>
                <a:spcPct val="80000"/>
              </a:lnSpc>
              <a:buFont typeface="Wingdings" panose="05000000000000000000" pitchFamily="2" charset="2"/>
              <a:buChar char="Ø"/>
              <a:tabLst>
                <a:tab pos="525463" algn="l"/>
              </a:tabLst>
            </a:pPr>
            <a:r>
              <a:rPr lang="uk-UA" sz="2000" dirty="0">
                <a:solidFill>
                  <a:srgbClr val="004B76"/>
                </a:solidFill>
              </a:rPr>
              <a:t>записи учасників діяння або свідків</a:t>
            </a:r>
            <a:r>
              <a:rPr lang="de-DE" sz="2000" dirty="0">
                <a:solidFill>
                  <a:srgbClr val="004B76"/>
                </a:solidFill>
              </a:rPr>
              <a:t>: </a:t>
            </a:r>
            <a:r>
              <a:rPr lang="uk-UA" sz="2000" dirty="0">
                <a:solidFill>
                  <a:srgbClr val="004B76"/>
                </a:solidFill>
              </a:rPr>
              <a:t>протоколи, ділові календарі, поштові  скриньки та календарі  (важливі для визначення ознак складу правопорушення у формі змови та строків давності</a:t>
            </a:r>
            <a:r>
              <a:rPr lang="de-DE" sz="2000" dirty="0">
                <a:solidFill>
                  <a:srgbClr val="004B76"/>
                </a:solidFill>
              </a:rPr>
              <a:t>)</a:t>
            </a:r>
          </a:p>
          <a:p>
            <a:pPr marL="958806" lvl="1" indent="-457200" algn="l">
              <a:lnSpc>
                <a:spcPct val="80000"/>
              </a:lnSpc>
              <a:buFont typeface="Wingdings" panose="05000000000000000000" pitchFamily="2" charset="2"/>
              <a:buChar char="Ø"/>
              <a:tabLst>
                <a:tab pos="525463" algn="l"/>
              </a:tabLst>
            </a:pPr>
            <a:r>
              <a:rPr lang="uk-UA" sz="2000" dirty="0">
                <a:solidFill>
                  <a:srgbClr val="004B76"/>
                </a:solidFill>
              </a:rPr>
              <a:t>ділова документація</a:t>
            </a:r>
            <a:r>
              <a:rPr lang="de-DE" sz="2000" dirty="0">
                <a:solidFill>
                  <a:srgbClr val="004B76"/>
                </a:solidFill>
              </a:rPr>
              <a:t>: </a:t>
            </a:r>
            <a:r>
              <a:rPr lang="uk-UA" sz="2000" dirty="0">
                <a:solidFill>
                  <a:srgbClr val="004B76"/>
                </a:solidFill>
              </a:rPr>
              <a:t>комерційні пропозиції, договори й рахунки (важливі для визначення строку давності, а в разі необхідності – розміру адміністративного штрафу</a:t>
            </a:r>
            <a:r>
              <a:rPr lang="de-DE" sz="2000" dirty="0">
                <a:solidFill>
                  <a:srgbClr val="004B76"/>
                </a:solidFill>
              </a:rPr>
              <a:t> – </a:t>
            </a:r>
            <a:r>
              <a:rPr lang="uk-UA" sz="2000" dirty="0">
                <a:solidFill>
                  <a:srgbClr val="004B76"/>
                </a:solidFill>
              </a:rPr>
              <a:t>оборот, пов’язаний з діянням</a:t>
            </a:r>
            <a:r>
              <a:rPr lang="de-DE" sz="2000" dirty="0">
                <a:solidFill>
                  <a:srgbClr val="004B76"/>
                </a:solidFill>
              </a:rPr>
              <a:t>)</a:t>
            </a:r>
          </a:p>
          <a:p>
            <a:pPr marL="958806" lvl="1" indent="-457200" algn="l">
              <a:lnSpc>
                <a:spcPct val="80000"/>
              </a:lnSpc>
              <a:buFont typeface="Wingdings" panose="05000000000000000000" pitchFamily="2" charset="2"/>
              <a:buChar char="Ø"/>
              <a:tabLst>
                <a:tab pos="525463" algn="l"/>
              </a:tabLst>
            </a:pPr>
            <a:r>
              <a:rPr lang="uk-UA" sz="2000" dirty="0">
                <a:solidFill>
                  <a:srgbClr val="004B76"/>
                </a:solidFill>
              </a:rPr>
              <a:t>внутрішня документація, що стосується організації роботи: </a:t>
            </a:r>
            <a:r>
              <a:rPr lang="uk-UA" sz="2000" dirty="0" err="1">
                <a:solidFill>
                  <a:srgbClr val="004B76"/>
                </a:solidFill>
              </a:rPr>
              <a:t>органіграми</a:t>
            </a:r>
            <a:r>
              <a:rPr lang="uk-UA" sz="2000" dirty="0">
                <a:solidFill>
                  <a:srgbClr val="004B76"/>
                </a:solidFill>
              </a:rPr>
              <a:t>, списки осіб з правом підпису, настанови (інструкції) щодо підпису, внутрішні телефонні довідники, плани розташування приміщень</a:t>
            </a:r>
            <a:r>
              <a:rPr lang="de-DE" sz="2000" dirty="0">
                <a:solidFill>
                  <a:srgbClr val="004B76"/>
                </a:solidFill>
              </a:rPr>
              <a:t> (</a:t>
            </a:r>
            <a:r>
              <a:rPr lang="uk-UA" sz="2000" dirty="0">
                <a:solidFill>
                  <a:srgbClr val="004B76"/>
                </a:solidFill>
              </a:rPr>
              <a:t>важливі для встановлення ознак складу злочину, осіб, пов'язаних із вчиненням правопорушення</a:t>
            </a:r>
            <a:r>
              <a:rPr lang="de-DE" sz="2000" dirty="0">
                <a:solidFill>
                  <a:srgbClr val="004B76"/>
                </a:solidFill>
              </a:rPr>
              <a:t> § 30 </a:t>
            </a:r>
            <a:r>
              <a:rPr lang="de-DE" sz="2000" dirty="0" err="1">
                <a:solidFill>
                  <a:srgbClr val="004B76"/>
                </a:solidFill>
              </a:rPr>
              <a:t>OwiG</a:t>
            </a:r>
            <a:r>
              <a:rPr lang="de-DE" sz="2000" dirty="0">
                <a:solidFill>
                  <a:srgbClr val="004B76"/>
                </a:solidFill>
              </a:rPr>
              <a:t>)</a:t>
            </a:r>
          </a:p>
          <a:p>
            <a:pPr marL="44450">
              <a:buNone/>
              <a:tabLst>
                <a:tab pos="525463" algn="l"/>
              </a:tabLst>
            </a:pPr>
            <a:endParaRPr lang="de-DE" sz="2000" b="1" dirty="0">
              <a:latin typeface="+mn-lt"/>
            </a:endParaRPr>
          </a:p>
          <a:p>
            <a:pPr marL="44450">
              <a:buNone/>
              <a:tabLst>
                <a:tab pos="525463" algn="l"/>
              </a:tabLst>
            </a:pPr>
            <a:r>
              <a:rPr lang="de-DE" sz="2000" b="1" dirty="0">
                <a:latin typeface="+mn-lt"/>
              </a:rPr>
              <a:t>5. </a:t>
            </a:r>
            <a:r>
              <a:rPr lang="uk-UA" sz="2000" b="1" dirty="0">
                <a:latin typeface="+mn-lt"/>
              </a:rPr>
              <a:t>Візуальні докази </a:t>
            </a:r>
            <a:endParaRPr lang="de-DE" sz="2000" b="1" dirty="0">
              <a:latin typeface="+mn-lt"/>
            </a:endParaRPr>
          </a:p>
          <a:p>
            <a:pPr marL="44450">
              <a:buNone/>
              <a:tabLst>
                <a:tab pos="525463" algn="l"/>
              </a:tabLst>
            </a:pPr>
            <a:endParaRPr lang="de-DE" sz="2000" dirty="0">
              <a:latin typeface="+mn-lt"/>
            </a:endParaRPr>
          </a:p>
          <a:p>
            <a:pPr marL="387350" indent="-342900">
              <a:buFont typeface="Wingdings" panose="05000000000000000000" pitchFamily="2" charset="2"/>
              <a:buChar char="Ø"/>
              <a:tabLst>
                <a:tab pos="525463" algn="l"/>
              </a:tabLst>
            </a:pPr>
            <a:r>
              <a:rPr lang="uk-UA" sz="2000" dirty="0">
                <a:latin typeface="+mn-lt"/>
              </a:rPr>
              <a:t>фотографії чи графічні зображення</a:t>
            </a:r>
            <a:r>
              <a:rPr lang="de-DE" sz="2000" dirty="0">
                <a:latin typeface="+mn-lt"/>
              </a:rPr>
              <a:t> (</a:t>
            </a:r>
            <a:r>
              <a:rPr lang="uk-UA" sz="2000" dirty="0">
                <a:latin typeface="+mn-lt"/>
              </a:rPr>
              <a:t>наприклад, </a:t>
            </a:r>
            <a:r>
              <a:rPr lang="uk-UA" sz="2000" dirty="0" err="1">
                <a:latin typeface="+mn-lt"/>
              </a:rPr>
              <a:t>органіграма</a:t>
            </a:r>
            <a:r>
              <a:rPr lang="uk-UA" sz="2000" dirty="0">
                <a:latin typeface="+mn-lt"/>
              </a:rPr>
              <a:t> підприємства,</a:t>
            </a:r>
            <a:r>
              <a:rPr lang="de-DE" sz="2000" dirty="0">
                <a:latin typeface="+mn-lt"/>
              </a:rPr>
              <a:t> </a:t>
            </a:r>
            <a:r>
              <a:rPr lang="ru-RU" sz="2000" dirty="0"/>
              <a:t>схема </a:t>
            </a:r>
            <a:r>
              <a:rPr lang="uk-UA" sz="2000" dirty="0"/>
              <a:t>володіння частками </a:t>
            </a:r>
            <a:r>
              <a:rPr lang="ru-RU" sz="2000" dirty="0"/>
              <a:t>в межах концерну</a:t>
            </a:r>
            <a:r>
              <a:rPr lang="de-DE" sz="2000" dirty="0">
                <a:latin typeface="+mn-lt"/>
              </a:rPr>
              <a:t>)</a:t>
            </a:r>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282962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B230-E36A-A742-3E47-FE62F113813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3EEB3D2-A2B5-59C4-855A-FFD91F2FE1EC}"/>
              </a:ext>
            </a:extLst>
          </p:cNvPr>
          <p:cNvSpPr>
            <a:spLocks noGrp="1"/>
          </p:cNvSpPr>
          <p:nvPr>
            <p:ph type="body" sz="quarter" idx="10"/>
          </p:nvPr>
        </p:nvSpPr>
        <p:spPr>
          <a:xfrm>
            <a:off x="810883" y="684491"/>
            <a:ext cx="9868619" cy="1415772"/>
          </a:xfrm>
        </p:spPr>
        <p:txBody>
          <a:bodyPr/>
          <a:lstStyle/>
          <a:p>
            <a:pPr lvl="1"/>
            <a:r>
              <a:rPr lang="de-DE" sz="2400" b="1" dirty="0"/>
              <a:t>III. </a:t>
            </a:r>
            <a:r>
              <a:rPr lang="uk-UA" sz="2400" b="1" dirty="0"/>
              <a:t>Докази у судових процесах щодо накладення адміністративних штрафів за порушення конкурентного законодавства </a:t>
            </a:r>
            <a:endParaRPr lang="de-DE" sz="2400" b="1" dirty="0"/>
          </a:p>
          <a:p>
            <a:pPr lvl="1"/>
            <a:endParaRPr lang="de-DE" sz="2400" b="1" dirty="0"/>
          </a:p>
        </p:txBody>
      </p:sp>
      <p:sp>
        <p:nvSpPr>
          <p:cNvPr id="3" name="Textplatzhalter 2">
            <a:extLst>
              <a:ext uri="{FF2B5EF4-FFF2-40B4-BE49-F238E27FC236}">
                <a16:creationId xmlns:a16="http://schemas.microsoft.com/office/drawing/2014/main" id="{C9AF6903-77CA-7150-0C77-D2A767CE417B}"/>
              </a:ext>
            </a:extLst>
          </p:cNvPr>
          <p:cNvSpPr>
            <a:spLocks noGrp="1"/>
          </p:cNvSpPr>
          <p:nvPr>
            <p:ph type="body" sz="quarter" idx="11"/>
          </p:nvPr>
        </p:nvSpPr>
        <p:spPr>
          <a:xfrm>
            <a:off x="900000" y="1828800"/>
            <a:ext cx="10141811" cy="4554747"/>
          </a:xfrm>
        </p:spPr>
        <p:txBody>
          <a:bodyPr anchor="t">
            <a:normAutofit fontScale="92500" lnSpcReduction="10000"/>
          </a:bodyPr>
          <a:lstStyle/>
          <a:p>
            <a:pPr marL="44450">
              <a:buNone/>
              <a:tabLst>
                <a:tab pos="525463" algn="l"/>
              </a:tabLst>
            </a:pPr>
            <a:r>
              <a:rPr lang="de-DE" sz="2000" b="1" dirty="0">
                <a:latin typeface="+mn-lt"/>
              </a:rPr>
              <a:t>5. </a:t>
            </a:r>
            <a:r>
              <a:rPr lang="uk-UA" sz="2000" b="1" dirty="0">
                <a:latin typeface="+mn-lt"/>
              </a:rPr>
              <a:t>Докази, отримані  в рамках інших проваджень</a:t>
            </a:r>
            <a:endParaRPr lang="de-DE" sz="2000" b="1" dirty="0">
              <a:latin typeface="+mn-lt"/>
            </a:endParaRPr>
          </a:p>
          <a:p>
            <a:pPr marL="44450">
              <a:buNone/>
              <a:tabLst>
                <a:tab pos="525463" algn="l"/>
              </a:tabLst>
            </a:pPr>
            <a:endParaRPr lang="uk-UA" sz="2000" b="1" dirty="0">
              <a:latin typeface="+mn-lt"/>
            </a:endParaRPr>
          </a:p>
          <a:p>
            <a:pPr marL="44450">
              <a:buNone/>
              <a:tabLst>
                <a:tab pos="525463" algn="l"/>
              </a:tabLst>
            </a:pPr>
            <a:r>
              <a:rPr lang="uk-UA" sz="2000" b="1" dirty="0">
                <a:latin typeface="+mn-lt"/>
              </a:rPr>
              <a:t>a)  Приклад процедури у  справах про картелі (антимонопольне провадження)</a:t>
            </a:r>
          </a:p>
          <a:p>
            <a:pPr marL="387350" indent="-342900">
              <a:buFont typeface="Wingdings" panose="05000000000000000000" pitchFamily="2" charset="2"/>
              <a:buChar char="Ø"/>
              <a:tabLst>
                <a:tab pos="525463" algn="l"/>
              </a:tabLst>
            </a:pPr>
            <a:r>
              <a:rPr lang="uk-UA" sz="2000" dirty="0">
                <a:latin typeface="+mn-lt"/>
              </a:rPr>
              <a:t>допускається з</a:t>
            </a:r>
            <a:r>
              <a:rPr lang="uk-UA" sz="2000" dirty="0"/>
              <a:t>міна або виділення антимонопольної адміністративної процедури у провадження щодо накладення штрафу за порушення конкурентного законодавства</a:t>
            </a:r>
            <a:endParaRPr lang="uk-UA" sz="2000" dirty="0">
              <a:latin typeface="+mn-lt"/>
            </a:endParaRPr>
          </a:p>
          <a:p>
            <a:pPr marL="958806" lvl="1" indent="-457200" algn="l">
              <a:buFont typeface="Wingdings" panose="05000000000000000000" pitchFamily="2" charset="2"/>
              <a:buChar char="Ø"/>
              <a:tabLst>
                <a:tab pos="525463" algn="l"/>
              </a:tabLst>
            </a:pPr>
            <a:r>
              <a:rPr lang="uk-UA" sz="2000" dirty="0">
                <a:solidFill>
                  <a:srgbClr val="004B76"/>
                </a:solidFill>
              </a:rPr>
              <a:t>виняток: запровадження адміністративної процедури, хоча вже передбачене чи планується провадження щодо накладення адміністративного штрафу</a:t>
            </a:r>
          </a:p>
          <a:p>
            <a:pPr marL="387350" indent="-342900">
              <a:buFont typeface="Wingdings" panose="05000000000000000000" pitchFamily="2" charset="2"/>
              <a:buChar char="Ø"/>
              <a:tabLst>
                <a:tab pos="525463" algn="l"/>
              </a:tabLst>
            </a:pPr>
            <a:r>
              <a:rPr lang="uk-UA" sz="2000" dirty="0">
                <a:latin typeface="+mn-lt"/>
              </a:rPr>
              <a:t>докази, отримані в рамках адміністративної процедури в принципі можуть використовуватися й оцінюватися і в рамках провадження щодо накладення адміністративного штрафу</a:t>
            </a:r>
          </a:p>
          <a:p>
            <a:pPr marL="501606" lvl="1">
              <a:tabLst>
                <a:tab pos="525463" algn="l"/>
              </a:tabLst>
            </a:pPr>
            <a:endParaRPr lang="uk-UA" sz="2000" b="1" dirty="0"/>
          </a:p>
          <a:p>
            <a:r>
              <a:rPr lang="uk-UA" sz="2000" b="1" dirty="0">
                <a:latin typeface="+mn-lt"/>
              </a:rPr>
              <a:t>b) </a:t>
            </a:r>
            <a:r>
              <a:rPr lang="uk-UA" sz="2000" b="1" dirty="0"/>
              <a:t>Приклад паралельних кримінальних проваджень</a:t>
            </a:r>
            <a:endParaRPr lang="uk-UA" sz="2000" dirty="0"/>
          </a:p>
          <a:p>
            <a:r>
              <a:rPr lang="uk-UA" sz="2000" dirty="0"/>
              <a:t>процесуально значущі матеріали справи з паралельного кримінального провадження щодо того самого діяння в принципі можуть бути долучені до провадження щодо накладення штрафу та використовуватися як докази</a:t>
            </a:r>
          </a:p>
          <a:p>
            <a:pPr marL="387350" indent="-342900">
              <a:buFont typeface="Wingdings" panose="05000000000000000000" pitchFamily="2" charset="2"/>
              <a:buChar char="Ø"/>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253025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3ED9172-5AE7-3E4D-9B5A-3D3D54ACA5BC}"/>
              </a:ext>
            </a:extLst>
          </p:cNvPr>
          <p:cNvSpPr>
            <a:spLocks noGrp="1"/>
          </p:cNvSpPr>
          <p:nvPr>
            <p:ph type="body" sz="quarter" idx="11"/>
          </p:nvPr>
        </p:nvSpPr>
        <p:spPr>
          <a:xfrm>
            <a:off x="8813705" y="4665161"/>
            <a:ext cx="3087192" cy="1779974"/>
          </a:xfrm>
        </p:spPr>
        <p:txBody>
          <a:bodyPr/>
          <a:lstStyle/>
          <a:p>
            <a:pPr algn="l">
              <a:lnSpc>
                <a:spcPts val="2200"/>
              </a:lnSpc>
            </a:pPr>
            <a:r>
              <a:rPr lang="uk-UA" dirty="0"/>
              <a:t>Д-р Юліус </a:t>
            </a:r>
            <a:r>
              <a:rPr lang="uk-UA" dirty="0" err="1"/>
              <a:t>Воке</a:t>
            </a:r>
            <a:endParaRPr lang="de-DE" dirty="0"/>
          </a:p>
          <a:p>
            <a:pPr lvl="1" algn="l">
              <a:lnSpc>
                <a:spcPts val="2200"/>
              </a:lnSpc>
            </a:pPr>
            <a:r>
              <a:rPr lang="uk-UA" dirty="0"/>
              <a:t>Відділ судового </a:t>
            </a:r>
          </a:p>
          <a:p>
            <a:pPr lvl="1" algn="l">
              <a:lnSpc>
                <a:spcPts val="2200"/>
              </a:lnSpc>
            </a:pPr>
            <a:r>
              <a:rPr lang="uk-UA" dirty="0"/>
              <a:t>провадження  та права</a:t>
            </a:r>
          </a:p>
          <a:p>
            <a:pPr lvl="1" algn="l">
              <a:lnSpc>
                <a:spcPts val="2200"/>
              </a:lnSpc>
            </a:pPr>
            <a:r>
              <a:rPr lang="uk-UA" dirty="0"/>
              <a:t>Федеральне картельне </a:t>
            </a:r>
          </a:p>
          <a:p>
            <a:pPr lvl="1" algn="l">
              <a:lnSpc>
                <a:spcPts val="2200"/>
              </a:lnSpc>
            </a:pPr>
            <a:r>
              <a:rPr lang="uk-UA" dirty="0"/>
              <a:t>відомство Німеччини </a:t>
            </a:r>
            <a:endParaRPr lang="de-DE" dirty="0"/>
          </a:p>
          <a:p>
            <a:pPr lvl="2" algn="l"/>
            <a:endParaRPr lang="de-DE" dirty="0"/>
          </a:p>
        </p:txBody>
      </p:sp>
      <p:sp>
        <p:nvSpPr>
          <p:cNvPr id="3" name="Textplatzhalter 2">
            <a:extLst>
              <a:ext uri="{FF2B5EF4-FFF2-40B4-BE49-F238E27FC236}">
                <a16:creationId xmlns:a16="http://schemas.microsoft.com/office/drawing/2014/main" id="{03B339CA-AE7F-7B48-9290-5F229586A43E}"/>
              </a:ext>
            </a:extLst>
          </p:cNvPr>
          <p:cNvSpPr>
            <a:spLocks noGrp="1"/>
          </p:cNvSpPr>
          <p:nvPr>
            <p:ph type="body" sz="quarter" idx="12"/>
          </p:nvPr>
        </p:nvSpPr>
        <p:spPr>
          <a:xfrm>
            <a:off x="362989" y="4367643"/>
            <a:ext cx="7247965" cy="1969770"/>
          </a:xfrm>
        </p:spPr>
        <p:txBody>
          <a:bodyPr/>
          <a:lstStyle/>
          <a:p>
            <a:pPr>
              <a:spcAft>
                <a:spcPts val="1200"/>
              </a:spcAft>
            </a:pPr>
            <a:r>
              <a:rPr lang="uk-UA" sz="2400" b="1" dirty="0"/>
              <a:t>Особливості розгляду справ, пов'язаних з картельними змовами, у законодавстві країн Європейського Союзу</a:t>
            </a:r>
          </a:p>
          <a:p>
            <a:pPr>
              <a:spcAft>
                <a:spcPts val="1200"/>
              </a:spcAft>
            </a:pPr>
            <a:r>
              <a:rPr lang="uk-UA" sz="2000" dirty="0"/>
              <a:t>Досвід Німеччини</a:t>
            </a:r>
            <a:endParaRPr lang="de-DE" sz="2400" dirty="0"/>
          </a:p>
          <a:p>
            <a:r>
              <a:rPr lang="uk-UA" sz="1600" dirty="0"/>
              <a:t>Бонн,</a:t>
            </a:r>
            <a:r>
              <a:rPr lang="de-DE" sz="1600" dirty="0"/>
              <a:t> 23</a:t>
            </a:r>
            <a:r>
              <a:rPr lang="uk-UA" sz="1600" dirty="0"/>
              <a:t> квітня 2</a:t>
            </a:r>
            <a:r>
              <a:rPr lang="de-DE" sz="1600" dirty="0"/>
              <a:t>026</a:t>
            </a:r>
            <a:r>
              <a:rPr lang="uk-UA" sz="1600" dirty="0"/>
              <a:t> р.</a:t>
            </a:r>
            <a:endParaRPr lang="de-DE" sz="1600" dirty="0"/>
          </a:p>
        </p:txBody>
      </p:sp>
    </p:spTree>
    <p:extLst>
      <p:ext uri="{BB962C8B-B14F-4D97-AF65-F5344CB8AC3E}">
        <p14:creationId xmlns:p14="http://schemas.microsoft.com/office/powerpoint/2010/main" val="71283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45E5CFAA-8ACC-D787-CA2C-5B9AABF6F787}"/>
              </a:ext>
            </a:extLst>
          </p:cNvPr>
          <p:cNvSpPr>
            <a:spLocks noGrp="1"/>
          </p:cNvSpPr>
          <p:nvPr>
            <p:ph type="body" sz="quarter" idx="13"/>
          </p:nvPr>
        </p:nvSpPr>
        <p:spPr>
          <a:xfrm>
            <a:off x="411537" y="1660320"/>
            <a:ext cx="11368926" cy="5011787"/>
          </a:xfrm>
        </p:spPr>
        <p:txBody>
          <a:bodyPr anchor="t">
            <a:normAutofit fontScale="40000" lnSpcReduction="20000"/>
          </a:bodyPr>
          <a:lstStyle/>
          <a:p>
            <a:pPr marL="787400" indent="-742950">
              <a:buAutoNum type="arabicPeriod"/>
              <a:tabLst>
                <a:tab pos="525463" algn="l"/>
              </a:tabLst>
            </a:pPr>
            <a:r>
              <a:rPr lang="uk-UA" sz="4200" b="1" dirty="0">
                <a:latin typeface="+mn-lt"/>
              </a:rPr>
              <a:t>Головні норми </a:t>
            </a:r>
            <a:r>
              <a:rPr lang="uk-UA" sz="4200" b="1" dirty="0"/>
              <a:t>німецького права щодо накладення адміністративних штрафів за порушення конкурентного законодавства</a:t>
            </a:r>
            <a:endParaRPr lang="de-DE" sz="4200" b="1" dirty="0">
              <a:latin typeface="+mn-lt"/>
            </a:endParaRPr>
          </a:p>
          <a:p>
            <a:pPr marL="44450">
              <a:buNone/>
              <a:tabLst>
                <a:tab pos="525463" algn="l"/>
              </a:tabLst>
            </a:pPr>
            <a:r>
              <a:rPr lang="de-DE" sz="4200" b="1" dirty="0">
                <a:latin typeface="+mn-lt"/>
              </a:rPr>
              <a:t>a)	</a:t>
            </a:r>
            <a:r>
              <a:rPr lang="uk-UA" sz="4200" b="1" dirty="0">
                <a:latin typeface="+mn-lt"/>
              </a:rPr>
              <a:t>Норми матеріального права, що встановлюють заборони</a:t>
            </a:r>
            <a:endParaRPr lang="de-DE" sz="4200" b="1" dirty="0">
              <a:latin typeface="+mn-lt"/>
            </a:endParaRPr>
          </a:p>
          <a:p>
            <a:pPr marL="387350" indent="-342900">
              <a:buFont typeface="Wingdings" panose="05000000000000000000" pitchFamily="2" charset="2"/>
              <a:buChar char="Ø"/>
              <a:tabLst>
                <a:tab pos="525463" algn="l"/>
              </a:tabLst>
            </a:pPr>
            <a:r>
              <a:rPr lang="de-DE" sz="4200" dirty="0">
                <a:latin typeface="+mn-lt"/>
              </a:rPr>
              <a:t>§ 81 </a:t>
            </a:r>
            <a:r>
              <a:rPr lang="uk-UA" sz="4200" dirty="0">
                <a:latin typeface="+mn-lt"/>
              </a:rPr>
              <a:t>абзац</a:t>
            </a:r>
            <a:r>
              <a:rPr lang="de-DE" sz="4200" dirty="0">
                <a:latin typeface="+mn-lt"/>
              </a:rPr>
              <a:t> 1 </a:t>
            </a:r>
            <a:r>
              <a:rPr lang="uk-UA" sz="4200" dirty="0">
                <a:latin typeface="+mn-lt"/>
              </a:rPr>
              <a:t>номер</a:t>
            </a:r>
            <a:r>
              <a:rPr lang="de-DE" sz="4200" dirty="0">
                <a:latin typeface="+mn-lt"/>
              </a:rPr>
              <a:t> 1 GWB (</a:t>
            </a:r>
            <a:r>
              <a:rPr lang="uk-UA" sz="4200" dirty="0">
                <a:latin typeface="+mn-lt"/>
              </a:rPr>
              <a:t>Закон Німеччини про боротьбу з недобросовісною конкуренцією</a:t>
            </a:r>
            <a:r>
              <a:rPr lang="de-DE" sz="4200" dirty="0">
                <a:latin typeface="+mn-lt"/>
              </a:rPr>
              <a:t>) </a:t>
            </a:r>
            <a:r>
              <a:rPr lang="uk-UA" sz="4200" dirty="0">
                <a:latin typeface="+mn-lt"/>
              </a:rPr>
              <a:t> у поєднанні зі статтею </a:t>
            </a:r>
            <a:r>
              <a:rPr lang="de-DE" sz="4200" dirty="0">
                <a:latin typeface="+mn-lt"/>
              </a:rPr>
              <a:t>101 AEUV (</a:t>
            </a:r>
            <a:r>
              <a:rPr lang="uk-UA" sz="4200" dirty="0">
                <a:latin typeface="+mn-lt"/>
              </a:rPr>
              <a:t>Договір про функціонування Європейського Союзу</a:t>
            </a:r>
            <a:r>
              <a:rPr lang="de-DE" sz="4200" dirty="0">
                <a:latin typeface="+mn-lt"/>
              </a:rPr>
              <a:t>) </a:t>
            </a:r>
          </a:p>
          <a:p>
            <a:pPr marL="387350" indent="-342900">
              <a:buFont typeface="Wingdings" panose="05000000000000000000" pitchFamily="2" charset="2"/>
              <a:buChar char="Ø"/>
              <a:tabLst>
                <a:tab pos="525463" algn="l"/>
              </a:tabLst>
            </a:pPr>
            <a:r>
              <a:rPr lang="de-DE" sz="4200" dirty="0">
                <a:latin typeface="+mn-lt"/>
              </a:rPr>
              <a:t>§ 81 </a:t>
            </a:r>
            <a:r>
              <a:rPr lang="uk-UA" sz="4200" dirty="0">
                <a:latin typeface="+mn-lt"/>
              </a:rPr>
              <a:t>абзац</a:t>
            </a:r>
            <a:r>
              <a:rPr lang="de-DE" sz="4200" dirty="0">
                <a:latin typeface="+mn-lt"/>
              </a:rPr>
              <a:t> 2 </a:t>
            </a:r>
            <a:r>
              <a:rPr lang="uk-UA" sz="4200" dirty="0">
                <a:latin typeface="+mn-lt"/>
              </a:rPr>
              <a:t>номер </a:t>
            </a:r>
            <a:r>
              <a:rPr lang="de-DE" sz="4200" dirty="0">
                <a:latin typeface="+mn-lt"/>
              </a:rPr>
              <a:t>1 GWB </a:t>
            </a:r>
            <a:r>
              <a:rPr lang="uk-UA" sz="4200" dirty="0">
                <a:latin typeface="+mn-lt"/>
              </a:rPr>
              <a:t>у поєднанні з </a:t>
            </a:r>
            <a:r>
              <a:rPr lang="de-DE" sz="4200" dirty="0">
                <a:latin typeface="+mn-lt"/>
              </a:rPr>
              <a:t>§ 1 GWB</a:t>
            </a:r>
          </a:p>
          <a:p>
            <a:pPr marL="387350" indent="-342900">
              <a:buFont typeface="Wingdings" panose="05000000000000000000" pitchFamily="2" charset="2"/>
              <a:buChar char="Ø"/>
              <a:tabLst>
                <a:tab pos="525463" algn="l"/>
              </a:tabLst>
            </a:pPr>
            <a:r>
              <a:rPr lang="uk-UA" sz="4200" dirty="0">
                <a:latin typeface="+mn-lt"/>
              </a:rPr>
              <a:t>Важливо:</a:t>
            </a:r>
            <a:r>
              <a:rPr lang="de-DE" sz="4200" dirty="0">
                <a:latin typeface="+mn-lt"/>
              </a:rPr>
              <a:t> </a:t>
            </a:r>
            <a:r>
              <a:rPr lang="uk-UA" sz="4200" dirty="0">
                <a:latin typeface="+mn-lt"/>
              </a:rPr>
              <a:t>в рамках проваджень щодо накладення адміністративних штрафів за картельні змови, покаранню можуть підлягати й порушення за зловживання домінуючим становищем</a:t>
            </a:r>
            <a:r>
              <a:rPr lang="de-DE" sz="4200" dirty="0">
                <a:latin typeface="+mn-lt"/>
              </a:rPr>
              <a:t> (</a:t>
            </a:r>
            <a:r>
              <a:rPr lang="uk-UA" sz="4200" dirty="0">
                <a:latin typeface="+mn-lt"/>
              </a:rPr>
              <a:t>стаття</a:t>
            </a:r>
            <a:r>
              <a:rPr lang="de-DE" sz="4200" dirty="0">
                <a:latin typeface="+mn-lt"/>
              </a:rPr>
              <a:t> 102 AEUV, § 19-21 GWB) </a:t>
            </a:r>
            <a:endParaRPr lang="de-DE" sz="4200" b="1" dirty="0">
              <a:latin typeface="+mn-lt"/>
            </a:endParaRPr>
          </a:p>
          <a:p>
            <a:pPr marL="44450">
              <a:buNone/>
              <a:tabLst>
                <a:tab pos="525463" algn="l"/>
              </a:tabLst>
            </a:pPr>
            <a:r>
              <a:rPr lang="de-DE" sz="4200" b="1" dirty="0">
                <a:latin typeface="+mn-lt"/>
              </a:rPr>
              <a:t>b) 	</a:t>
            </a:r>
            <a:r>
              <a:rPr lang="uk-UA" sz="4200" b="1" dirty="0">
                <a:latin typeface="+mn-lt"/>
              </a:rPr>
              <a:t>Процесуальні правові рамки (Порядок здійснення проваджень)</a:t>
            </a:r>
            <a:endParaRPr lang="de-DE" sz="4200" b="1" dirty="0">
              <a:latin typeface="+mn-lt"/>
            </a:endParaRPr>
          </a:p>
          <a:p>
            <a:pPr marL="387350" indent="-342900">
              <a:buFont typeface="Wingdings" panose="05000000000000000000" pitchFamily="2" charset="2"/>
              <a:buChar char="Ø"/>
              <a:tabLst>
                <a:tab pos="525463" algn="l"/>
              </a:tabLst>
            </a:pPr>
            <a:r>
              <a:rPr lang="de-DE" sz="4200" dirty="0">
                <a:latin typeface="+mn-lt"/>
              </a:rPr>
              <a:t>§ 81 GWB</a:t>
            </a:r>
            <a:r>
              <a:rPr lang="uk-UA" sz="4200" dirty="0">
                <a:latin typeface="+mn-lt"/>
              </a:rPr>
              <a:t> передбачає  можливість покарання за певні порушення норм </a:t>
            </a:r>
            <a:r>
              <a:rPr lang="de-DE" sz="4200" dirty="0">
                <a:latin typeface="+mn-lt"/>
              </a:rPr>
              <a:t>GWB </a:t>
            </a:r>
            <a:r>
              <a:rPr lang="uk-UA" sz="4200" dirty="0">
                <a:latin typeface="+mn-lt"/>
              </a:rPr>
              <a:t>у формі адміністративного правопорушення</a:t>
            </a:r>
            <a:endParaRPr lang="de-DE" sz="4200" dirty="0">
              <a:latin typeface="+mn-lt"/>
            </a:endParaRPr>
          </a:p>
          <a:p>
            <a:pPr marL="387350" indent="-342900">
              <a:buFont typeface="Wingdings" panose="05000000000000000000" pitchFamily="2" charset="2"/>
              <a:buChar char="Ø"/>
              <a:tabLst>
                <a:tab pos="525463" algn="l"/>
              </a:tabLst>
            </a:pPr>
            <a:r>
              <a:rPr lang="uk-UA" sz="4200" dirty="0">
                <a:latin typeface="+mn-lt"/>
              </a:rPr>
              <a:t>На провадження у справах про адміністративні порушення</a:t>
            </a:r>
            <a:r>
              <a:rPr lang="de-DE" sz="4200" dirty="0">
                <a:latin typeface="+mn-lt"/>
              </a:rPr>
              <a:t> (</a:t>
            </a:r>
            <a:r>
              <a:rPr lang="uk-UA" sz="4200" dirty="0">
                <a:latin typeface="+mn-lt"/>
              </a:rPr>
              <a:t>також</a:t>
            </a:r>
            <a:r>
              <a:rPr lang="de-DE" sz="4200" dirty="0">
                <a:latin typeface="+mn-lt"/>
              </a:rPr>
              <a:t>: </a:t>
            </a:r>
            <a:r>
              <a:rPr lang="uk-UA" sz="4200" dirty="0">
                <a:latin typeface="+mn-lt"/>
              </a:rPr>
              <a:t> провадження щодо накладення адміністративних штрафів)</a:t>
            </a:r>
            <a:r>
              <a:rPr lang="de-DE" sz="4200" dirty="0">
                <a:latin typeface="+mn-lt"/>
              </a:rPr>
              <a:t> </a:t>
            </a:r>
            <a:r>
              <a:rPr lang="uk-UA" sz="4200" dirty="0">
                <a:latin typeface="+mn-lt"/>
              </a:rPr>
              <a:t>в основному поширюється дія Кримінально-процесуального кодексу</a:t>
            </a:r>
            <a:r>
              <a:rPr lang="de-DE" sz="4200" dirty="0">
                <a:latin typeface="+mn-lt"/>
              </a:rPr>
              <a:t> (StPO), § 46 </a:t>
            </a:r>
            <a:r>
              <a:rPr lang="uk-UA" sz="4200" dirty="0">
                <a:latin typeface="+mn-lt"/>
              </a:rPr>
              <a:t>абзац</a:t>
            </a:r>
            <a:r>
              <a:rPr lang="de-DE" sz="4200" dirty="0">
                <a:latin typeface="+mn-lt"/>
              </a:rPr>
              <a:t> 1 OWiG (</a:t>
            </a:r>
            <a:r>
              <a:rPr lang="uk-UA" sz="4200" dirty="0">
                <a:latin typeface="+mn-lt"/>
              </a:rPr>
              <a:t>Закон про адміністративні правопорушення</a:t>
            </a:r>
            <a:r>
              <a:rPr lang="de-DE" sz="4200" dirty="0">
                <a:latin typeface="+mn-lt"/>
              </a:rPr>
              <a:t>)</a:t>
            </a:r>
          </a:p>
          <a:p>
            <a:pPr marL="387350" indent="-342900">
              <a:buFont typeface="Wingdings" panose="05000000000000000000" pitchFamily="2" charset="2"/>
              <a:buChar char="Ø"/>
              <a:tabLst>
                <a:tab pos="525463" algn="l"/>
              </a:tabLst>
            </a:pPr>
            <a:r>
              <a:rPr lang="uk-UA" sz="4200" dirty="0">
                <a:latin typeface="+mn-lt"/>
              </a:rPr>
              <a:t>Повноваження Федерального картельного відомства Німеччини визначені у </a:t>
            </a:r>
            <a:r>
              <a:rPr lang="de-DE" sz="4200" dirty="0">
                <a:latin typeface="+mn-lt"/>
              </a:rPr>
              <a:t>§ 82 </a:t>
            </a:r>
            <a:r>
              <a:rPr lang="uk-UA" sz="4200" dirty="0">
                <a:latin typeface="+mn-lt"/>
              </a:rPr>
              <a:t>абзац</a:t>
            </a:r>
            <a:r>
              <a:rPr lang="de-DE" sz="4200" dirty="0">
                <a:latin typeface="+mn-lt"/>
              </a:rPr>
              <a:t> 1 </a:t>
            </a:r>
            <a:r>
              <a:rPr lang="uk-UA" sz="4200" dirty="0">
                <a:latin typeface="+mn-lt"/>
              </a:rPr>
              <a:t>номер</a:t>
            </a:r>
            <a:r>
              <a:rPr lang="de-DE" sz="4200" dirty="0">
                <a:latin typeface="+mn-lt"/>
              </a:rPr>
              <a:t> 1 </a:t>
            </a:r>
            <a:r>
              <a:rPr lang="uk-UA" sz="4200" dirty="0">
                <a:latin typeface="+mn-lt"/>
              </a:rPr>
              <a:t>і</a:t>
            </a:r>
            <a:r>
              <a:rPr lang="de-DE" sz="4200" dirty="0">
                <a:latin typeface="+mn-lt"/>
              </a:rPr>
              <a:t> 2 GWB</a:t>
            </a:r>
          </a:p>
          <a:p>
            <a:pPr marL="44450">
              <a:buNone/>
              <a:tabLst>
                <a:tab pos="525463" algn="l"/>
              </a:tabLst>
            </a:pP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
        <p:nvSpPr>
          <p:cNvPr id="6" name="Textplatzhalter 1">
            <a:extLst>
              <a:ext uri="{FF2B5EF4-FFF2-40B4-BE49-F238E27FC236}">
                <a16:creationId xmlns:a16="http://schemas.microsoft.com/office/drawing/2014/main" id="{C69F63EF-57E6-5620-D8A0-69014E93C3F8}"/>
              </a:ext>
            </a:extLst>
          </p:cNvPr>
          <p:cNvSpPr>
            <a:spLocks noGrp="1"/>
          </p:cNvSpPr>
          <p:nvPr>
            <p:ph type="body" sz="quarter" idx="11"/>
          </p:nvPr>
        </p:nvSpPr>
        <p:spPr>
          <a:xfrm>
            <a:off x="823074" y="995692"/>
            <a:ext cx="9425107" cy="526605"/>
          </a:xfrm>
        </p:spPr>
        <p:txBody>
          <a:bodyPr/>
          <a:lstStyle/>
          <a:p>
            <a:pPr marL="514350" indent="-514350">
              <a:lnSpc>
                <a:spcPts val="1600"/>
              </a:lnSpc>
              <a:spcBef>
                <a:spcPts val="0"/>
              </a:spcBef>
              <a:spcAft>
                <a:spcPts val="0"/>
              </a:spcAft>
              <a:buFont typeface="Arial" panose="020B0604020202020204" pitchFamily="34" charset="0"/>
              <a:buAutoNum type="romanUcPeriod"/>
            </a:pPr>
            <a:r>
              <a:rPr lang="uk-UA" sz="2000" dirty="0"/>
              <a:t>Правові рамки проваджень щодо накладення адміністративних  штрафів за порушення конкурентного законодавства</a:t>
            </a:r>
          </a:p>
          <a:p>
            <a:pPr marL="514350" indent="-514350"/>
            <a:endParaRPr lang="de-DE" sz="2400" dirty="0"/>
          </a:p>
        </p:txBody>
      </p:sp>
    </p:spTree>
    <p:extLst>
      <p:ext uri="{BB962C8B-B14F-4D97-AF65-F5344CB8AC3E}">
        <p14:creationId xmlns:p14="http://schemas.microsoft.com/office/powerpoint/2010/main" val="227730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9439C3-BEEA-5446-BE2B-26E21C8ADA5B}"/>
              </a:ext>
            </a:extLst>
          </p:cNvPr>
          <p:cNvSpPr>
            <a:spLocks noGrp="1"/>
          </p:cNvSpPr>
          <p:nvPr>
            <p:ph type="body" sz="quarter" idx="10"/>
          </p:nvPr>
        </p:nvSpPr>
        <p:spPr>
          <a:xfrm>
            <a:off x="900000" y="738898"/>
            <a:ext cx="9330928" cy="574966"/>
          </a:xfrm>
        </p:spPr>
        <p:txBody>
          <a:bodyPr/>
          <a:lstStyle/>
          <a:p>
            <a:pPr marL="514350" indent="-514350">
              <a:lnSpc>
                <a:spcPts val="22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65282B72-AC7A-E848-8777-E731F54F1FFD}"/>
              </a:ext>
            </a:extLst>
          </p:cNvPr>
          <p:cNvSpPr>
            <a:spLocks noGrp="1"/>
          </p:cNvSpPr>
          <p:nvPr>
            <p:ph type="body" sz="quarter" idx="11"/>
          </p:nvPr>
        </p:nvSpPr>
        <p:spPr>
          <a:xfrm>
            <a:off x="856879" y="1682151"/>
            <a:ext cx="10478242" cy="4787660"/>
          </a:xfrm>
        </p:spPr>
        <p:txBody>
          <a:bodyPr anchor="t">
            <a:normAutofit fontScale="77500" lnSpcReduction="20000"/>
          </a:bodyPr>
          <a:lstStyle/>
          <a:p>
            <a:pPr marL="44450">
              <a:buNone/>
              <a:tabLst>
                <a:tab pos="525463" algn="l"/>
              </a:tabLst>
            </a:pPr>
            <a:r>
              <a:rPr lang="de-DE" b="1" dirty="0">
                <a:latin typeface="+mn-lt"/>
              </a:rPr>
              <a:t>2. </a:t>
            </a:r>
            <a:r>
              <a:rPr lang="uk-UA" b="1" dirty="0">
                <a:latin typeface="+mn-lt"/>
              </a:rPr>
              <a:t>Співвідношення між процесуальним правом ЄС і національними системами процесуального права</a:t>
            </a:r>
            <a:endParaRPr lang="de-DE" b="1" dirty="0">
              <a:latin typeface="+mn-lt"/>
            </a:endParaRPr>
          </a:p>
          <a:p>
            <a:pPr marL="44450">
              <a:buNone/>
              <a:tabLst>
                <a:tab pos="525463" algn="l"/>
              </a:tabLst>
            </a:pPr>
            <a:endParaRPr lang="de-DE" b="1" dirty="0">
              <a:latin typeface="+mn-lt"/>
            </a:endParaRPr>
          </a:p>
          <a:p>
            <a:pPr marL="44450">
              <a:buNone/>
              <a:tabLst>
                <a:tab pos="525463" algn="l"/>
              </a:tabLst>
            </a:pPr>
            <a:r>
              <a:rPr lang="de-DE" b="1" dirty="0">
                <a:latin typeface="+mn-lt"/>
              </a:rPr>
              <a:t>a) </a:t>
            </a:r>
            <a:r>
              <a:rPr lang="uk-UA" b="1" dirty="0">
                <a:latin typeface="+mn-lt"/>
              </a:rPr>
              <a:t>Пріоритет права ЄС, але відсутність єдиного процесуального стандарту ЄС</a:t>
            </a:r>
            <a:endParaRPr lang="de-DE" b="1" dirty="0">
              <a:latin typeface="+mn-lt"/>
            </a:endParaRPr>
          </a:p>
          <a:p>
            <a:pPr marL="501650" indent="-457200">
              <a:buAutoNum type="alphaLcParenR"/>
              <a:tabLst>
                <a:tab pos="525463" algn="l"/>
              </a:tabLst>
            </a:pPr>
            <a:endParaRPr lang="de-DE" b="1" dirty="0">
              <a:latin typeface="+mn-lt"/>
            </a:endParaRPr>
          </a:p>
          <a:p>
            <a:pPr marL="501650" indent="-457200">
              <a:buFont typeface="Wingdings" panose="05000000000000000000" pitchFamily="2" charset="2"/>
              <a:buChar char="Ø"/>
              <a:tabLst>
                <a:tab pos="525463" algn="l"/>
              </a:tabLst>
            </a:pPr>
            <a:r>
              <a:rPr lang="uk-UA" dirty="0">
                <a:latin typeface="+mn-lt"/>
              </a:rPr>
              <a:t>Пріоритетне застосування</a:t>
            </a:r>
            <a:r>
              <a:rPr lang="de-DE" dirty="0">
                <a:latin typeface="+mn-lt"/>
              </a:rPr>
              <a:t> AEUV</a:t>
            </a:r>
            <a:r>
              <a:rPr lang="uk-UA" dirty="0">
                <a:latin typeface="+mn-lt"/>
              </a:rPr>
              <a:t> </a:t>
            </a:r>
            <a:r>
              <a:rPr lang="de-DE" dirty="0">
                <a:latin typeface="+mn-lt"/>
              </a:rPr>
              <a:t> </a:t>
            </a:r>
            <a:r>
              <a:rPr lang="uk-UA" dirty="0">
                <a:latin typeface="+mn-lt"/>
              </a:rPr>
              <a:t>і Регламентів ЄС у порівнянні з національним законодавством, в т. ч. й </a:t>
            </a:r>
            <a:r>
              <a:rPr lang="uk-UA" dirty="0"/>
              <a:t>Законом Німеччини про боротьбу з недобросовісною конкуренцією (</a:t>
            </a:r>
            <a:r>
              <a:rPr lang="de-DE" dirty="0">
                <a:latin typeface="+mn-lt"/>
              </a:rPr>
              <a:t>GWB</a:t>
            </a:r>
            <a:r>
              <a:rPr lang="uk-UA" dirty="0">
                <a:latin typeface="+mn-lt"/>
              </a:rPr>
              <a:t>)</a:t>
            </a:r>
            <a:endParaRPr lang="de-DE" dirty="0">
              <a:latin typeface="+mn-lt"/>
            </a:endParaRPr>
          </a:p>
          <a:p>
            <a:pPr marL="501650" indent="-457200">
              <a:buFont typeface="Wingdings" panose="05000000000000000000" pitchFamily="2" charset="2"/>
              <a:buChar char="Ø"/>
              <a:tabLst>
                <a:tab pos="525463" algn="l"/>
              </a:tabLst>
            </a:pPr>
            <a:r>
              <a:rPr lang="uk-UA" dirty="0">
                <a:latin typeface="+mn-lt"/>
              </a:rPr>
              <a:t>Процесуальні норми стосовно проваджень у справах про картельні змови можна знайти на рівні ЄС у Регламенті</a:t>
            </a:r>
            <a:r>
              <a:rPr lang="de-DE" dirty="0">
                <a:latin typeface="+mn-lt"/>
              </a:rPr>
              <a:t> 1/2003 </a:t>
            </a:r>
            <a:r>
              <a:rPr lang="uk-UA" dirty="0">
                <a:latin typeface="+mn-lt"/>
              </a:rPr>
              <a:t>Ради ЄС від</a:t>
            </a:r>
            <a:r>
              <a:rPr lang="de-DE" dirty="0">
                <a:latin typeface="+mn-lt"/>
              </a:rPr>
              <a:t> 16.12.2002 (</a:t>
            </a:r>
            <a:r>
              <a:rPr lang="uk-UA" dirty="0" err="1">
                <a:latin typeface="+mn-lt"/>
              </a:rPr>
              <a:t>“Регламент</a:t>
            </a:r>
            <a:r>
              <a:rPr lang="de-DE" dirty="0">
                <a:latin typeface="+mn-lt"/>
              </a:rPr>
              <a:t> 1/2003</a:t>
            </a:r>
            <a:r>
              <a:rPr lang="uk-UA" dirty="0">
                <a:latin typeface="+mn-lt"/>
              </a:rPr>
              <a:t>”</a:t>
            </a:r>
            <a:r>
              <a:rPr lang="de-DE" dirty="0">
                <a:latin typeface="+mn-lt"/>
              </a:rPr>
              <a:t>)</a:t>
            </a:r>
          </a:p>
          <a:p>
            <a:pPr marL="958806" lvl="1" indent="-457200" algn="l">
              <a:buFont typeface="Wingdings" panose="05000000000000000000" pitchFamily="2" charset="2"/>
              <a:buChar char="Ø"/>
              <a:tabLst>
                <a:tab pos="525463" algn="l"/>
              </a:tabLst>
            </a:pPr>
            <a:r>
              <a:rPr lang="uk-UA" dirty="0">
                <a:solidFill>
                  <a:srgbClr val="004B76"/>
                </a:solidFill>
              </a:rPr>
              <a:t>незабаром на зміну їм має прийти новий порядок здійснення проваджень</a:t>
            </a:r>
            <a:r>
              <a:rPr lang="de-DE" dirty="0">
                <a:solidFill>
                  <a:srgbClr val="004B76"/>
                </a:solidFill>
              </a:rPr>
              <a:t> (</a:t>
            </a:r>
            <a:r>
              <a:rPr lang="uk-UA" dirty="0">
                <a:solidFill>
                  <a:srgbClr val="004B76"/>
                </a:solidFill>
              </a:rPr>
              <a:t>ймовірно у третьому кварталі</a:t>
            </a:r>
            <a:r>
              <a:rPr lang="de-DE" dirty="0">
                <a:solidFill>
                  <a:srgbClr val="004B76"/>
                </a:solidFill>
              </a:rPr>
              <a:t> 2026</a:t>
            </a:r>
            <a:r>
              <a:rPr lang="uk-UA" dirty="0">
                <a:solidFill>
                  <a:srgbClr val="004B76"/>
                </a:solidFill>
              </a:rPr>
              <a:t> року</a:t>
            </a:r>
            <a:r>
              <a:rPr lang="de-DE" dirty="0">
                <a:solidFill>
                  <a:srgbClr val="004B76"/>
                </a:solidFill>
              </a:rPr>
              <a:t>)</a:t>
            </a:r>
          </a:p>
          <a:p>
            <a:pPr marL="958806" lvl="1" indent="-457200" algn="l">
              <a:buFont typeface="Wingdings" panose="05000000000000000000" pitchFamily="2" charset="2"/>
              <a:buChar char="Ø"/>
              <a:tabLst>
                <a:tab pos="525463" algn="l"/>
              </a:tabLst>
            </a:pPr>
            <a:r>
              <a:rPr lang="uk-UA" dirty="0">
                <a:solidFill>
                  <a:srgbClr val="004B76"/>
                </a:solidFill>
              </a:rPr>
              <a:t>у статті </a:t>
            </a:r>
            <a:r>
              <a:rPr lang="de-DE" dirty="0">
                <a:solidFill>
                  <a:srgbClr val="004B76"/>
                </a:solidFill>
              </a:rPr>
              <a:t>3 </a:t>
            </a:r>
            <a:r>
              <a:rPr lang="uk-UA" dirty="0">
                <a:solidFill>
                  <a:srgbClr val="004B76"/>
                </a:solidFill>
              </a:rPr>
              <a:t>Регламенту </a:t>
            </a:r>
            <a:r>
              <a:rPr lang="de-DE" dirty="0">
                <a:solidFill>
                  <a:srgbClr val="004B76"/>
                </a:solidFill>
              </a:rPr>
              <a:t>1/2003 </a:t>
            </a:r>
            <a:r>
              <a:rPr lang="uk-UA" dirty="0">
                <a:solidFill>
                  <a:srgbClr val="004B76"/>
                </a:solidFill>
              </a:rPr>
              <a:t>в </a:t>
            </a:r>
            <a:r>
              <a:rPr lang="uk-UA" dirty="0" err="1">
                <a:solidFill>
                  <a:srgbClr val="004B76"/>
                </a:solidFill>
              </a:rPr>
              <a:t>поєднанняі</a:t>
            </a:r>
            <a:r>
              <a:rPr lang="uk-UA" dirty="0">
                <a:solidFill>
                  <a:srgbClr val="004B76"/>
                </a:solidFill>
              </a:rPr>
              <a:t> з</a:t>
            </a:r>
            <a:r>
              <a:rPr lang="de-DE" dirty="0">
                <a:solidFill>
                  <a:srgbClr val="004B76"/>
                </a:solidFill>
              </a:rPr>
              <a:t> § 22 GWB </a:t>
            </a:r>
            <a:r>
              <a:rPr lang="uk-UA" dirty="0">
                <a:solidFill>
                  <a:srgbClr val="004B76"/>
                </a:solidFill>
              </a:rPr>
              <a:t>врегульовано співвідношення між нормами ЄС (статті 101 і 102 </a:t>
            </a:r>
            <a:r>
              <a:rPr lang="de-DE" dirty="0">
                <a:solidFill>
                  <a:srgbClr val="004B76"/>
                </a:solidFill>
              </a:rPr>
              <a:t>AEUV</a:t>
            </a:r>
            <a:r>
              <a:rPr lang="uk-UA" dirty="0">
                <a:solidFill>
                  <a:srgbClr val="004B76"/>
                </a:solidFill>
              </a:rPr>
              <a:t>) та Німеччини (матеріальне право), якими встановлено заборони</a:t>
            </a:r>
            <a:endParaRPr lang="de-DE" dirty="0">
              <a:solidFill>
                <a:srgbClr val="004B76"/>
              </a:solidFill>
            </a:endParaRPr>
          </a:p>
          <a:p>
            <a:pPr marL="501650" indent="-457200">
              <a:buFont typeface="Wingdings" panose="05000000000000000000" pitchFamily="2" charset="2"/>
              <a:buChar char="Ø"/>
              <a:tabLst>
                <a:tab pos="525463" algn="l"/>
              </a:tabLst>
            </a:pPr>
            <a:r>
              <a:rPr lang="uk-UA" dirty="0">
                <a:latin typeface="+mn-lt"/>
              </a:rPr>
              <a:t>Втім не існує єдиних процесуальних норм ЄС, які були б визначальними для проваджень національних картельних відомств з огляду на примат (пріоритетне застосування) права ЄС</a:t>
            </a:r>
            <a:endParaRPr lang="de-DE" dirty="0">
              <a:latin typeface="+mn-lt"/>
            </a:endParaRPr>
          </a:p>
          <a:p>
            <a:pPr marL="958806" lvl="1" indent="-457200" algn="l">
              <a:buFont typeface="Wingdings" panose="05000000000000000000" pitchFamily="2" charset="2"/>
              <a:buChar char="Ø"/>
              <a:tabLst>
                <a:tab pos="525463" algn="l"/>
              </a:tabLst>
            </a:pPr>
            <a:r>
              <a:rPr lang="uk-UA" dirty="0">
                <a:solidFill>
                  <a:srgbClr val="004B76"/>
                </a:solidFill>
              </a:rPr>
              <a:t>тому, як правило, застосування національними картельними відомствами національних процесуальних норм</a:t>
            </a:r>
            <a:endParaRPr lang="de-DE" dirty="0"/>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388939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5225-99D4-F17C-CF4C-9FD6828F7B3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80B5768-A8F0-A9AA-27B1-72A31235CD55}"/>
              </a:ext>
            </a:extLst>
          </p:cNvPr>
          <p:cNvSpPr>
            <a:spLocks noGrp="1"/>
          </p:cNvSpPr>
          <p:nvPr>
            <p:ph type="body" sz="quarter" idx="10"/>
          </p:nvPr>
        </p:nvSpPr>
        <p:spPr>
          <a:xfrm>
            <a:off x="900000" y="756151"/>
            <a:ext cx="9330928" cy="530082"/>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a:t>
            </a:r>
            <a:endParaRPr lang="de-DE" sz="2400" dirty="0"/>
          </a:p>
        </p:txBody>
      </p:sp>
      <p:sp>
        <p:nvSpPr>
          <p:cNvPr id="3" name="Textplatzhalter 2">
            <a:extLst>
              <a:ext uri="{FF2B5EF4-FFF2-40B4-BE49-F238E27FC236}">
                <a16:creationId xmlns:a16="http://schemas.microsoft.com/office/drawing/2014/main" id="{1717795D-E49D-7DCB-C3AA-86722790B7AD}"/>
              </a:ext>
            </a:extLst>
          </p:cNvPr>
          <p:cNvSpPr>
            <a:spLocks noGrp="1"/>
          </p:cNvSpPr>
          <p:nvPr>
            <p:ph type="body" sz="quarter" idx="11"/>
          </p:nvPr>
        </p:nvSpPr>
        <p:spPr>
          <a:xfrm>
            <a:off x="900000" y="1693751"/>
            <a:ext cx="10141811" cy="4554747"/>
          </a:xfrm>
        </p:spPr>
        <p:txBody>
          <a:bodyPr anchor="t">
            <a:normAutofit fontScale="85000" lnSpcReduction="1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 </a:t>
            </a:r>
            <a:endParaRPr lang="de-DE" sz="2000" b="1" dirty="0">
              <a:latin typeface="+mn-lt"/>
            </a:endParaRPr>
          </a:p>
          <a:p>
            <a:pPr marL="44450">
              <a:buNone/>
              <a:tabLst>
                <a:tab pos="525463" algn="l"/>
              </a:tabLst>
            </a:pPr>
            <a:r>
              <a:rPr lang="de-DE" sz="2000" b="1" dirty="0">
                <a:latin typeface="+mn-lt"/>
              </a:rPr>
              <a:t>b) </a:t>
            </a:r>
            <a:r>
              <a:rPr lang="uk-UA" sz="2000" b="1" dirty="0">
                <a:latin typeface="+mn-lt"/>
              </a:rPr>
              <a:t>Визначальна роль національного процесуального права на прикладі  рішення Федерального верховного суду Німеччини </a:t>
            </a:r>
            <a:r>
              <a:rPr lang="uk-UA" sz="2000" b="1" dirty="0" err="1">
                <a:latin typeface="+mn-lt"/>
              </a:rPr>
              <a:t>“на</a:t>
            </a:r>
            <a:r>
              <a:rPr lang="uk-UA" sz="2000" b="1" dirty="0">
                <a:latin typeface="+mn-lt"/>
              </a:rPr>
              <a:t> основі остаточного </a:t>
            </a:r>
            <a:r>
              <a:rPr lang="uk-UA" sz="2000" b="1" dirty="0" err="1">
                <a:latin typeface="+mn-lt"/>
              </a:rPr>
              <a:t>розрахунку”</a:t>
            </a:r>
            <a:endParaRPr lang="de-DE" sz="2000" b="1" dirty="0"/>
          </a:p>
          <a:p>
            <a:pPr marL="44450">
              <a:buNone/>
              <a:tabLst>
                <a:tab pos="525463" algn="l"/>
              </a:tabLst>
            </a:pPr>
            <a:endParaRPr lang="uk-UA" sz="2000" b="1" dirty="0"/>
          </a:p>
          <a:p>
            <a:pPr>
              <a:buFont typeface="Wingdings" pitchFamily="2" charset="2"/>
              <a:buChar char="Ø"/>
            </a:pPr>
            <a:r>
              <a:rPr lang="uk-UA" sz="2000" dirty="0"/>
              <a:t>Підґрунтя: рішення Європейського Суду Справедливості у справі «</a:t>
            </a:r>
            <a:r>
              <a:rPr lang="uk-UA" sz="2000" dirty="0" err="1"/>
              <a:t>Eltel</a:t>
            </a:r>
            <a:r>
              <a:rPr lang="uk-UA" sz="2000" dirty="0"/>
              <a:t>» від 14.01.2021, справа C-450/19</a:t>
            </a:r>
            <a:r>
              <a:rPr lang="uk-UA" sz="2000" b="1" dirty="0"/>
              <a:t>.</a:t>
            </a:r>
          </a:p>
          <a:p>
            <a:pPr>
              <a:buFont typeface="Wingdings" pitchFamily="2" charset="2"/>
              <a:buChar char="Ø"/>
            </a:pPr>
            <a:r>
              <a:rPr lang="uk-UA" sz="2000" dirty="0"/>
              <a:t>Йшлося про притягнення до відповідальності за змову під час участі в тендері, яку розглядала фінська антимонопольна служба.</a:t>
            </a:r>
          </a:p>
          <a:p>
            <a:pPr>
              <a:buFont typeface="Wingdings" pitchFamily="2" charset="2"/>
              <a:buChar char="Ø"/>
            </a:pPr>
            <a:r>
              <a:rPr lang="uk-UA" sz="2000" dirty="0"/>
              <a:t>У судовому провадженні спірним було питання початку перебігу строку притягнення до відповідальності у випадку такої змови на публічних торгах.</a:t>
            </a:r>
          </a:p>
          <a:p>
            <a:pPr>
              <a:buFont typeface="Wingdings" pitchFamily="2" charset="2"/>
              <a:buChar char="Ø"/>
            </a:pPr>
            <a:r>
              <a:rPr lang="uk-UA" sz="2000" dirty="0"/>
              <a:t>Оскільки фінське законодавство щодо строків давності за порушення конкурентного права є аналогічним до європейського, Вищий адміністративний суд Фінляндії передав це правове питання на розгляд Суду ЄС (Європейського суду справедливості) для отримання </a:t>
            </a:r>
            <a:r>
              <a:rPr lang="uk-UA" sz="2000" dirty="0" err="1"/>
              <a:t>преюдиційного</a:t>
            </a:r>
            <a:r>
              <a:rPr lang="uk-UA" sz="2000" dirty="0"/>
              <a:t> тлумачення:</a:t>
            </a:r>
          </a:p>
          <a:p>
            <a:r>
              <a:rPr lang="uk-UA" sz="2000" dirty="0"/>
              <a:t>Питання, передане на розгляд (у спрощеній формі): коли починається строк притягнення до відповідальності за порушення заборони на картельні змови відповідно до статті 101 AEUV – з моменту виконання одним із учасників зобов’язань за договором, укладеним у межах картельної змови, або отримання оплати за їхнє виконання, чи з моменту подання ним тендерної пропозиції або укладення відповідного договору про надання послуг чи виконання робіт?</a:t>
            </a: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341769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FAB7-37A7-51A8-CD6C-8473EFEF990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AB3C1B3-EB54-EF9E-1447-86D7F87E906D}"/>
              </a:ext>
            </a:extLst>
          </p:cNvPr>
          <p:cNvSpPr>
            <a:spLocks noGrp="1"/>
          </p:cNvSpPr>
          <p:nvPr>
            <p:ph type="body" sz="quarter" idx="10"/>
          </p:nvPr>
        </p:nvSpPr>
        <p:spPr>
          <a:xfrm>
            <a:off x="900000" y="690868"/>
            <a:ext cx="9144752" cy="769441"/>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a:p>
            <a:pPr marL="514350" indent="-514350">
              <a:lnSpc>
                <a:spcPts val="2000"/>
              </a:lnSpc>
              <a:spcAft>
                <a:spcPts val="0"/>
              </a:spcAft>
            </a:pPr>
            <a:endParaRPr lang="de-DE" sz="2400" dirty="0"/>
          </a:p>
        </p:txBody>
      </p:sp>
      <p:sp>
        <p:nvSpPr>
          <p:cNvPr id="3" name="Textplatzhalter 2">
            <a:extLst>
              <a:ext uri="{FF2B5EF4-FFF2-40B4-BE49-F238E27FC236}">
                <a16:creationId xmlns:a16="http://schemas.microsoft.com/office/drawing/2014/main" id="{BE8809A9-55B5-7B5C-412A-00F91BCAAD56}"/>
              </a:ext>
            </a:extLst>
          </p:cNvPr>
          <p:cNvSpPr>
            <a:spLocks noGrp="1"/>
          </p:cNvSpPr>
          <p:nvPr>
            <p:ph type="body" sz="quarter" idx="11"/>
          </p:nvPr>
        </p:nvSpPr>
        <p:spPr>
          <a:xfrm>
            <a:off x="900000" y="1733910"/>
            <a:ext cx="10141811" cy="4554747"/>
          </a:xfrm>
        </p:spPr>
        <p:txBody>
          <a:bodyPr anchor="t">
            <a:normAutofit lnSpcReduction="1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 </a:t>
            </a:r>
            <a:endParaRPr lang="de-DE" sz="2000" b="1" dirty="0">
              <a:latin typeface="+mn-lt"/>
            </a:endParaRPr>
          </a:p>
          <a:p>
            <a:pPr marL="44450">
              <a:buNone/>
              <a:tabLst>
                <a:tab pos="525463" algn="l"/>
              </a:tabLst>
            </a:pPr>
            <a:r>
              <a:rPr lang="de-DE" sz="2000" b="1" dirty="0">
                <a:latin typeface="+mn-lt"/>
              </a:rPr>
              <a:t>b) </a:t>
            </a:r>
            <a:r>
              <a:rPr lang="uk-UA" sz="2000" b="1" dirty="0"/>
              <a:t>Визначальна роль національного процесуального права на прикладі  рішення Федерального верховного суду Німеччини  </a:t>
            </a:r>
            <a:r>
              <a:rPr lang="uk-UA" sz="2000" b="1" dirty="0" err="1"/>
              <a:t>“на</a:t>
            </a:r>
            <a:r>
              <a:rPr lang="uk-UA" sz="2000" b="1" dirty="0"/>
              <a:t> основі остаточного розрахунку “</a:t>
            </a:r>
            <a:endParaRPr lang="de-DE" sz="2000" b="1" dirty="0">
              <a:latin typeface="+mn-lt"/>
            </a:endParaRPr>
          </a:p>
          <a:p>
            <a:pPr marL="44450">
              <a:buNone/>
              <a:tabLst>
                <a:tab pos="525463" algn="l"/>
              </a:tabLst>
            </a:pPr>
            <a:endParaRPr lang="de-DE" sz="2000" b="1" dirty="0">
              <a:latin typeface="+mn-lt"/>
            </a:endParaRPr>
          </a:p>
          <a:p>
            <a:pPr marL="387350" indent="-342900">
              <a:buFont typeface="Wingdings" panose="05000000000000000000" pitchFamily="2" charset="2"/>
              <a:buChar char="Ø"/>
              <a:tabLst>
                <a:tab pos="525463" algn="l"/>
              </a:tabLst>
            </a:pPr>
            <a:r>
              <a:rPr lang="uk-UA" sz="2000" dirty="0">
                <a:latin typeface="+mn-lt"/>
              </a:rPr>
              <a:t>Відповідь Європейського Суду Справедливості на питання, подане на його розгляд</a:t>
            </a:r>
            <a:r>
              <a:rPr lang="de-DE" sz="2000" dirty="0">
                <a:latin typeface="+mn-lt"/>
              </a:rPr>
              <a:t> (</a:t>
            </a:r>
            <a:r>
              <a:rPr lang="uk-UA" sz="2000" dirty="0">
                <a:latin typeface="+mn-lt"/>
              </a:rPr>
              <a:t>у спрощеній формі</a:t>
            </a:r>
            <a:r>
              <a:rPr lang="de-DE" sz="2000" dirty="0">
                <a:latin typeface="+mn-lt"/>
              </a:rPr>
              <a:t>):</a:t>
            </a:r>
            <a:endParaRPr lang="uk-UA" sz="2000" dirty="0">
              <a:latin typeface="+mn-lt"/>
            </a:endParaRPr>
          </a:p>
          <a:p>
            <a:pPr marL="387350" indent="-342900">
              <a:buFont typeface="Wingdings" panose="05000000000000000000" pitchFamily="2" charset="2"/>
              <a:buChar char="Ø"/>
              <a:tabLst>
                <a:tab pos="525463" algn="l"/>
              </a:tabLst>
            </a:pPr>
            <a:r>
              <a:rPr lang="uk-UA" sz="2000" dirty="0">
                <a:latin typeface="+mn-lt"/>
              </a:rPr>
              <a:t>якщо підприємство спільно з іншими учасниками  на єдиній основі й постійно бере участь у порушенні статті 101 ДФЄС</a:t>
            </a:r>
            <a:r>
              <a:rPr lang="uk-UA" sz="2000" dirty="0"/>
              <a:t>, таке порушення набуває чинності з моменту підписання  між цим підприємством та замовником договору , в якому визначаються основні характеристики замовлення, зокрема загальна ціна, що має бути сплачена як винагорода за виконані роботи на основі узгодженої тендерної пропозиції, поданої цим підприємством</a:t>
            </a:r>
            <a:r>
              <a:rPr lang="uk-UA" sz="2000" dirty="0">
                <a:solidFill>
                  <a:srgbClr val="004B76"/>
                </a:solidFill>
              </a:rPr>
              <a:t>.</a:t>
            </a: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у стислому викладі</a:t>
            </a:r>
            <a:r>
              <a:rPr lang="de-DE" sz="2000" dirty="0">
                <a:solidFill>
                  <a:srgbClr val="004B76"/>
                </a:solidFill>
              </a:rPr>
              <a:t> </a:t>
            </a: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початок перебігу строку притягнення до відповідальності у випадках  тендерних змов  на думку Суду ЄС починається з моменту підписання договору</a:t>
            </a: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314828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F493-8D28-AAFE-7D2B-83F6F79D100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D5402C3-ACCC-3987-3200-38DFD28B1551}"/>
              </a:ext>
            </a:extLst>
          </p:cNvPr>
          <p:cNvSpPr>
            <a:spLocks noGrp="1"/>
          </p:cNvSpPr>
          <p:nvPr>
            <p:ph type="body" sz="quarter" idx="10"/>
          </p:nvPr>
        </p:nvSpPr>
        <p:spPr>
          <a:xfrm>
            <a:off x="900000" y="756151"/>
            <a:ext cx="9330928" cy="530082"/>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F993916A-664C-20D0-D3E2-F7137FC46E71}"/>
              </a:ext>
            </a:extLst>
          </p:cNvPr>
          <p:cNvSpPr>
            <a:spLocks noGrp="1"/>
          </p:cNvSpPr>
          <p:nvPr>
            <p:ph type="body" sz="quarter" idx="11"/>
          </p:nvPr>
        </p:nvSpPr>
        <p:spPr>
          <a:xfrm>
            <a:off x="900000" y="1673525"/>
            <a:ext cx="10141811" cy="4554747"/>
          </a:xfrm>
        </p:spPr>
        <p:txBody>
          <a:bodyPr anchor="t">
            <a:normAutofit fontScale="92500" lnSpcReduction="2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 </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r>
              <a:rPr lang="de-DE" sz="2000" b="1" dirty="0">
                <a:latin typeface="+mn-lt"/>
              </a:rPr>
              <a:t>b) </a:t>
            </a:r>
            <a:r>
              <a:rPr lang="uk-UA" sz="2000" b="1" dirty="0"/>
              <a:t>Визначальна роль національного процесуального права на прикладі  рішення Федерального верховного суду Німеччини </a:t>
            </a:r>
            <a:r>
              <a:rPr lang="uk-UA" sz="2000" b="1" dirty="0" err="1"/>
              <a:t>“на</a:t>
            </a:r>
            <a:r>
              <a:rPr lang="uk-UA" sz="2000" b="1" dirty="0"/>
              <a:t> основі остаточного </a:t>
            </a:r>
            <a:r>
              <a:rPr lang="uk-UA" sz="2000" b="1" dirty="0" err="1"/>
              <a:t>розрахунку”</a:t>
            </a:r>
            <a:endParaRPr lang="de-DE" sz="2000" b="1" dirty="0"/>
          </a:p>
          <a:p>
            <a:pPr marL="44450">
              <a:buNone/>
              <a:tabLst>
                <a:tab pos="525463" algn="l"/>
              </a:tabLst>
            </a:pPr>
            <a:endParaRPr lang="de-DE" sz="2000" b="1" dirty="0"/>
          </a:p>
          <a:p>
            <a:pPr marL="387350" indent="-342900">
              <a:buFont typeface="Wingdings" panose="05000000000000000000" pitchFamily="2" charset="2"/>
              <a:buChar char="Ø"/>
              <a:tabLst>
                <a:tab pos="525463" algn="l"/>
              </a:tabLst>
            </a:pPr>
            <a:r>
              <a:rPr lang="uk-UA" sz="2000" dirty="0"/>
              <a:t>п</a:t>
            </a:r>
            <a:r>
              <a:rPr lang="uk-UA" sz="2000" dirty="0">
                <a:solidFill>
                  <a:srgbClr val="004B76"/>
                </a:solidFill>
              </a:rPr>
              <a:t>риблизно через 3 роки – рішення Федерального верховного суду Німеччини</a:t>
            </a:r>
            <a:r>
              <a:rPr lang="de-DE" sz="2000" dirty="0">
                <a:solidFill>
                  <a:srgbClr val="004B76"/>
                </a:solidFill>
              </a:rPr>
              <a:t> (</a:t>
            </a:r>
            <a:r>
              <a:rPr lang="uk-UA" sz="2000" dirty="0">
                <a:solidFill>
                  <a:srgbClr val="004B76"/>
                </a:solidFill>
              </a:rPr>
              <a:t>від</a:t>
            </a:r>
            <a:r>
              <a:rPr lang="de-DE" sz="2000" dirty="0"/>
              <a:t> 17.9.2024,</a:t>
            </a:r>
            <a:r>
              <a:rPr lang="uk-UA" sz="2000" dirty="0"/>
              <a:t> р.</a:t>
            </a:r>
            <a:r>
              <a:rPr lang="de-DE" sz="2000" dirty="0"/>
              <a:t> </a:t>
            </a:r>
            <a:r>
              <a:rPr lang="uk-UA" sz="2000" dirty="0"/>
              <a:t>справа</a:t>
            </a:r>
            <a:r>
              <a:rPr lang="de-DE" sz="2000" dirty="0"/>
              <a:t> KRB 101/23) </a:t>
            </a:r>
            <a:r>
              <a:rPr lang="uk-UA" sz="2000" dirty="0"/>
              <a:t>щодо початку строку притягнення до відповідальності у випадках тендерних змов  у німецькому праві стосовно накладення адміністративних штрафів за порушення конкурентного законодавства: </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підґрунтя</a:t>
            </a:r>
            <a:r>
              <a:rPr lang="de-DE" sz="2000" dirty="0">
                <a:solidFill>
                  <a:srgbClr val="004B76"/>
                </a:solidFill>
              </a:rPr>
              <a:t>: </a:t>
            </a:r>
            <a:r>
              <a:rPr lang="uk-UA" sz="2000" dirty="0">
                <a:solidFill>
                  <a:srgbClr val="004B76"/>
                </a:solidFill>
              </a:rPr>
              <a:t>рішення суду нижчої інстанції у справі про тендерну змову у сфері  інженерного обладнання будівель</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покарання за тендерну змову  Федеральним картельним відомством Німеччини</a:t>
            </a: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у судовому провадженні предметом спору був початок перебігу строку притягнення до відповідальності за тендерну змову</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на відміну від Фінляндії право про строк притягнення до відповідальності   Німеччини у сфері законодавства про адміністративні штрафи за порушення конкурентного законодавства не приведене у відповідність (не гармонізоване) з європейськими нормами про строки притягнення до відповідальності</a:t>
            </a: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12159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4A326-72AC-11BE-43F8-AE98C9DFABD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21208CB-D7A0-0A69-9550-66593E6D2DA4}"/>
              </a:ext>
            </a:extLst>
          </p:cNvPr>
          <p:cNvSpPr>
            <a:spLocks noGrp="1"/>
          </p:cNvSpPr>
          <p:nvPr>
            <p:ph type="body" sz="quarter" idx="10"/>
          </p:nvPr>
        </p:nvSpPr>
        <p:spPr>
          <a:xfrm>
            <a:off x="900000" y="756151"/>
            <a:ext cx="9330928" cy="530082"/>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4F2800F2-7F17-9725-49FB-3E1BD7901D60}"/>
              </a:ext>
            </a:extLst>
          </p:cNvPr>
          <p:cNvSpPr>
            <a:spLocks noGrp="1"/>
          </p:cNvSpPr>
          <p:nvPr>
            <p:ph type="body" sz="quarter" idx="11"/>
          </p:nvPr>
        </p:nvSpPr>
        <p:spPr>
          <a:xfrm>
            <a:off x="900000" y="1751162"/>
            <a:ext cx="10141811" cy="4554747"/>
          </a:xfrm>
        </p:spPr>
        <p:txBody>
          <a:bodyPr anchor="t">
            <a:normAutofit fontScale="92500" lnSpcReduction="1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r>
              <a:rPr lang="de-DE" sz="2000" b="1" dirty="0">
                <a:latin typeface="+mn-lt"/>
              </a:rPr>
              <a:t>b) </a:t>
            </a:r>
            <a:r>
              <a:rPr lang="uk-UA" sz="2000" b="1" dirty="0"/>
              <a:t>Визначальна роль національного процесуального права на прикладі  рішення Федерального верховного суду Німеччини </a:t>
            </a:r>
            <a:r>
              <a:rPr lang="uk-UA" sz="2000" b="1" dirty="0" err="1"/>
              <a:t>“на</a:t>
            </a:r>
            <a:r>
              <a:rPr lang="uk-UA" sz="2000" b="1" dirty="0"/>
              <a:t> основі остаточного </a:t>
            </a:r>
            <a:r>
              <a:rPr lang="uk-UA" sz="2000" b="1" dirty="0" err="1"/>
              <a:t>розрахунку”</a:t>
            </a:r>
            <a:endParaRPr lang="de-DE" sz="2000" b="1" dirty="0"/>
          </a:p>
          <a:p>
            <a:pPr marL="44450">
              <a:buNone/>
              <a:tabLst>
                <a:tab pos="525463" algn="l"/>
              </a:tabLst>
            </a:pPr>
            <a:endParaRPr lang="de-DE" sz="2000" b="1" dirty="0"/>
          </a:p>
          <a:p>
            <a:pPr marL="387350" indent="-342900">
              <a:buFont typeface="Wingdings" panose="05000000000000000000" pitchFamily="2" charset="2"/>
              <a:buChar char="Ø"/>
              <a:tabLst>
                <a:tab pos="525463" algn="l"/>
              </a:tabLst>
            </a:pPr>
            <a:r>
              <a:rPr lang="uk-UA" sz="2000" dirty="0"/>
              <a:t>г</a:t>
            </a:r>
            <a:r>
              <a:rPr lang="uk-UA" sz="2000" dirty="0">
                <a:solidFill>
                  <a:srgbClr val="004B76"/>
                </a:solidFill>
              </a:rPr>
              <a:t>оловне положення у рішенні Федерального верховного суду Німеччини</a:t>
            </a:r>
            <a:r>
              <a:rPr lang="de-DE" sz="2000" dirty="0">
                <a:solidFill>
                  <a:srgbClr val="004B76"/>
                </a:solidFill>
              </a:rPr>
              <a:t>:</a:t>
            </a:r>
          </a:p>
          <a:p>
            <a:pPr marL="958806" lvl="1" indent="-457200" algn="l">
              <a:lnSpc>
                <a:spcPct val="70000"/>
              </a:lnSpc>
              <a:buFont typeface="Wingdings" panose="05000000000000000000" pitchFamily="2" charset="2"/>
              <a:buChar char="Ø"/>
              <a:tabLst>
                <a:tab pos="525463" algn="l"/>
              </a:tabLst>
            </a:pPr>
            <a:r>
              <a:rPr lang="de-DE" sz="2000" dirty="0">
                <a:solidFill>
                  <a:srgbClr val="004B76"/>
                </a:solidFill>
              </a:rPr>
              <a:t>„</a:t>
            </a:r>
            <a:r>
              <a:rPr lang="kl-GL" sz="2000" dirty="0"/>
              <a:t> </a:t>
            </a:r>
            <a:r>
              <a:rPr lang="uk-UA" sz="2000" dirty="0">
                <a:solidFill>
                  <a:srgbClr val="004B76"/>
                </a:solidFill>
              </a:rPr>
              <a:t>У разі змови під час тендеру строк для притягнення до відповідальності, який визначається відповідно до національного процесуального права, починається не з моменту укладення договору як результату змови, що порушує конкурентне законодавство, а лише з моменту повного виконання договору; такого підходу слід дотримуватися й після рішення Суду ЄС від 14 січня  2021 року у справі  </a:t>
            </a:r>
            <a:r>
              <a:rPr lang="de-DE" sz="2000" dirty="0" err="1">
                <a:solidFill>
                  <a:srgbClr val="004B76"/>
                </a:solidFill>
              </a:rPr>
              <a:t>Eltel</a:t>
            </a:r>
            <a:r>
              <a:rPr lang="uk-UA" sz="2000" dirty="0">
                <a:solidFill>
                  <a:srgbClr val="004B76"/>
                </a:solidFill>
              </a:rPr>
              <a:t>, номер справи </a:t>
            </a:r>
            <a:r>
              <a:rPr lang="de-DE" sz="2000" dirty="0">
                <a:solidFill>
                  <a:srgbClr val="004B76"/>
                </a:solidFill>
              </a:rPr>
              <a:t>C-450/19  […].“ </a:t>
            </a:r>
          </a:p>
          <a:p>
            <a:pPr marL="501650" indent="-457200">
              <a:lnSpc>
                <a:spcPct val="70000"/>
              </a:lnSpc>
              <a:buFont typeface="Wingdings" panose="05000000000000000000" pitchFamily="2" charset="2"/>
              <a:buChar char="Ø"/>
              <a:tabLst>
                <a:tab pos="525463" algn="l"/>
              </a:tabLst>
            </a:pPr>
            <a:r>
              <a:rPr lang="uk-UA" sz="2000" dirty="0"/>
              <a:t>у </a:t>
            </a:r>
            <a:r>
              <a:rPr lang="uk-UA" sz="2000" dirty="0">
                <a:solidFill>
                  <a:srgbClr val="004B76"/>
                </a:solidFill>
              </a:rPr>
              <a:t>стислому викладі</a:t>
            </a:r>
            <a:r>
              <a:rPr lang="de-DE" sz="2000" dirty="0">
                <a:solidFill>
                  <a:srgbClr val="004B76"/>
                </a:solidFill>
              </a:rPr>
              <a:t>: </a:t>
            </a: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початок строку притягнення до відповідальності за змови під час тендерів на думку Федерального верховного суду лише </a:t>
            </a:r>
            <a:r>
              <a:rPr lang="uk-UA" sz="2000" u="sng" dirty="0">
                <a:solidFill>
                  <a:srgbClr val="004B76"/>
                </a:solidFill>
              </a:rPr>
              <a:t>після повного виконання договору</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як правило, з моменту виставлення остаточного рахунку </a:t>
            </a:r>
            <a:r>
              <a:rPr lang="de-DE" sz="2000" dirty="0">
                <a:solidFill>
                  <a:srgbClr val="004B76"/>
                </a:solidFill>
              </a:rPr>
              <a:t> („</a:t>
            </a:r>
            <a:r>
              <a:rPr lang="uk-UA" sz="2000" dirty="0">
                <a:solidFill>
                  <a:srgbClr val="004B76"/>
                </a:solidFill>
              </a:rPr>
              <a:t>судова практика щодо остаточного розрахунку</a:t>
            </a:r>
            <a:r>
              <a:rPr lang="de-DE" sz="2000" dirty="0">
                <a:solidFill>
                  <a:srgbClr val="004B76"/>
                </a:solidFill>
              </a:rPr>
              <a:t>“)</a:t>
            </a:r>
          </a:p>
          <a:p>
            <a:pPr marL="501650" indent="-457200">
              <a:lnSpc>
                <a:spcPct val="7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237682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6F7E-9341-9473-2C5E-86BE0994D95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8A4E599-F336-D472-C381-6902F95DDF3C}"/>
              </a:ext>
            </a:extLst>
          </p:cNvPr>
          <p:cNvSpPr>
            <a:spLocks noGrp="1"/>
          </p:cNvSpPr>
          <p:nvPr>
            <p:ph type="body" sz="quarter" idx="10"/>
          </p:nvPr>
        </p:nvSpPr>
        <p:spPr>
          <a:xfrm>
            <a:off x="900000" y="756151"/>
            <a:ext cx="9330928" cy="530082"/>
          </a:xfrm>
        </p:spPr>
        <p:txBody>
          <a:bodyPr/>
          <a:lstStyle/>
          <a:p>
            <a:pPr marL="514350" indent="-514350">
              <a:lnSpc>
                <a:spcPts val="2000"/>
              </a:lnSpc>
              <a:spcAft>
                <a:spcPts val="0"/>
              </a:spcAft>
              <a:buFont typeface="Arial" panose="020B0604020202020204" pitchFamily="34" charset="0"/>
              <a:buAutoNum type="romanUcPeriod"/>
            </a:pPr>
            <a:r>
              <a:rPr lang="uk-UA" sz="2400" dirty="0"/>
              <a:t>Правові рамки проваджень щодо накладення адміністративних  штрафів за порушення конкурентного законодавства</a:t>
            </a:r>
            <a:endParaRPr lang="de-DE" sz="2400" dirty="0"/>
          </a:p>
        </p:txBody>
      </p:sp>
      <p:sp>
        <p:nvSpPr>
          <p:cNvPr id="3" name="Textplatzhalter 2">
            <a:extLst>
              <a:ext uri="{FF2B5EF4-FFF2-40B4-BE49-F238E27FC236}">
                <a16:creationId xmlns:a16="http://schemas.microsoft.com/office/drawing/2014/main" id="{C58B6B43-AF66-2B04-8482-C799A5D8BDE1}"/>
              </a:ext>
            </a:extLst>
          </p:cNvPr>
          <p:cNvSpPr>
            <a:spLocks noGrp="1"/>
          </p:cNvSpPr>
          <p:nvPr>
            <p:ph type="body" sz="quarter" idx="11"/>
          </p:nvPr>
        </p:nvSpPr>
        <p:spPr>
          <a:xfrm>
            <a:off x="900000" y="1777042"/>
            <a:ext cx="10141811" cy="4554747"/>
          </a:xfrm>
        </p:spPr>
        <p:txBody>
          <a:bodyPr anchor="t">
            <a:normAutofit fontScale="92500" lnSpcReduction="20000"/>
          </a:bodyPr>
          <a:lstStyle/>
          <a:p>
            <a:pPr marL="44450">
              <a:buNone/>
              <a:tabLst>
                <a:tab pos="525463" algn="l"/>
              </a:tabLst>
            </a:pPr>
            <a:r>
              <a:rPr lang="de-DE" sz="2000" b="1" dirty="0">
                <a:latin typeface="+mn-lt"/>
              </a:rPr>
              <a:t>2. </a:t>
            </a:r>
            <a:r>
              <a:rPr lang="uk-UA" sz="2000" b="1" dirty="0"/>
              <a:t>Співвідношення між процесуальним правом ЄС і національними системами процесуального права</a:t>
            </a:r>
            <a:endParaRPr lang="de-DE" sz="2000" b="1" dirty="0">
              <a:latin typeface="+mn-lt"/>
            </a:endParaRPr>
          </a:p>
          <a:p>
            <a:pPr marL="44450">
              <a:buNone/>
              <a:tabLst>
                <a:tab pos="525463" algn="l"/>
              </a:tabLst>
            </a:pPr>
            <a:endParaRPr lang="de-DE" sz="2000" b="1" dirty="0">
              <a:latin typeface="+mn-lt"/>
            </a:endParaRPr>
          </a:p>
          <a:p>
            <a:pPr marL="44450">
              <a:buNone/>
              <a:tabLst>
                <a:tab pos="525463" algn="l"/>
              </a:tabLst>
            </a:pPr>
            <a:r>
              <a:rPr lang="de-DE" sz="2000" b="1" dirty="0">
                <a:latin typeface="+mn-lt"/>
              </a:rPr>
              <a:t>b) </a:t>
            </a:r>
            <a:r>
              <a:rPr lang="uk-UA" sz="2000" b="1" dirty="0"/>
              <a:t>Визначальна роль національного процесуального права на прикладі  рішення Федерального верховного суду Німеччини </a:t>
            </a:r>
            <a:r>
              <a:rPr lang="uk-UA" sz="2000" b="1" dirty="0" err="1"/>
              <a:t>“на</a:t>
            </a:r>
            <a:r>
              <a:rPr lang="uk-UA" sz="2000" b="1" dirty="0"/>
              <a:t> основі остаточного розрахунку “</a:t>
            </a:r>
            <a:endParaRPr lang="de-DE" sz="2000" b="1" dirty="0"/>
          </a:p>
          <a:p>
            <a:pPr marL="44450">
              <a:buNone/>
              <a:tabLst>
                <a:tab pos="525463" algn="l"/>
              </a:tabLst>
            </a:pPr>
            <a:endParaRPr lang="de-DE" sz="2000" b="1" dirty="0"/>
          </a:p>
          <a:p>
            <a:pPr marL="387350" indent="-342900">
              <a:buFont typeface="Wingdings" panose="05000000000000000000" pitchFamily="2" charset="2"/>
              <a:buChar char="Ø"/>
              <a:tabLst>
                <a:tab pos="525463" algn="l"/>
              </a:tabLst>
            </a:pPr>
            <a:r>
              <a:rPr lang="uk-UA" sz="2000" dirty="0"/>
              <a:t>Перша частина обґрунтування</a:t>
            </a:r>
            <a:endParaRPr lang="de-DE" sz="2000" dirty="0"/>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покарання за адміністративні правопорушення конкурентного законодавства держав-членів ЄС в принципі  підлягають дії національного процесуального права</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у процесуальному праві ЄС (стаття 25 абзац 2 Регламенту ЄС 1/2003) передбачене  врегулювання питання про початок строку притягнення до відповідальності на рівні ЄС</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проте у статті 3 абзац 2 речення</a:t>
            </a:r>
            <a:r>
              <a:rPr lang="de-DE" sz="2000" dirty="0">
                <a:solidFill>
                  <a:srgbClr val="004B76"/>
                </a:solidFill>
              </a:rPr>
              <a:t>1 </a:t>
            </a:r>
            <a:r>
              <a:rPr lang="uk-UA" sz="2000" dirty="0">
                <a:solidFill>
                  <a:srgbClr val="004B76"/>
                </a:solidFill>
              </a:rPr>
              <a:t>Регламенту ЄС</a:t>
            </a:r>
            <a:r>
              <a:rPr lang="de-DE" sz="2000" dirty="0">
                <a:solidFill>
                  <a:srgbClr val="004B76"/>
                </a:solidFill>
              </a:rPr>
              <a:t> 1/2003 </a:t>
            </a:r>
            <a:r>
              <a:rPr lang="uk-UA" sz="2000" dirty="0">
                <a:solidFill>
                  <a:srgbClr val="004B76"/>
                </a:solidFill>
              </a:rPr>
              <a:t>вимагається  лише пріоритетне застосування  статті 101 ДФЄС як </a:t>
            </a:r>
            <a:r>
              <a:rPr lang="uk-UA" sz="2000" u="sng" dirty="0">
                <a:solidFill>
                  <a:srgbClr val="004B76"/>
                </a:solidFill>
              </a:rPr>
              <a:t>матеріального права </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тому застосування національної заборони на картельні змови не повинне виходити за рамки  статті</a:t>
            </a:r>
            <a:r>
              <a:rPr lang="de-DE" sz="2000" dirty="0">
                <a:solidFill>
                  <a:srgbClr val="004B76"/>
                </a:solidFill>
              </a:rPr>
              <a:t> 101 </a:t>
            </a:r>
            <a:r>
              <a:rPr lang="uk-UA" sz="2000" dirty="0">
                <a:solidFill>
                  <a:srgbClr val="004B76"/>
                </a:solidFill>
              </a:rPr>
              <a:t>ДФЄС</a:t>
            </a:r>
            <a:endParaRPr lang="de-DE" sz="2000" dirty="0">
              <a:solidFill>
                <a:srgbClr val="004B76"/>
              </a:solidFill>
            </a:endParaRPr>
          </a:p>
          <a:p>
            <a:pPr marL="1415958" lvl="2" indent="-457200" algn="l">
              <a:lnSpc>
                <a:spcPct val="70000"/>
              </a:lnSpc>
              <a:buFont typeface="Wingdings" panose="05000000000000000000" pitchFamily="2" charset="2"/>
              <a:buChar char="Ø"/>
              <a:tabLst>
                <a:tab pos="525463" algn="l"/>
              </a:tabLst>
            </a:pPr>
            <a:r>
              <a:rPr lang="uk-UA" sz="2000" dirty="0">
                <a:solidFill>
                  <a:srgbClr val="004B76"/>
                </a:solidFill>
              </a:rPr>
              <a:t>історичне тлумачення Регламенту ЄС</a:t>
            </a:r>
            <a:r>
              <a:rPr lang="de-DE" sz="2000" dirty="0">
                <a:solidFill>
                  <a:srgbClr val="004B76"/>
                </a:solidFill>
              </a:rPr>
              <a:t> 1/2003: </a:t>
            </a:r>
            <a:r>
              <a:rPr lang="uk-UA" sz="2000" dirty="0">
                <a:solidFill>
                  <a:srgbClr val="004B76"/>
                </a:solidFill>
              </a:rPr>
              <a:t>прагнення уникнути уніфікації систем процесуального законодавства держав-членів ЄС </a:t>
            </a: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r>
              <a:rPr lang="uk-UA" sz="2000" dirty="0">
                <a:solidFill>
                  <a:srgbClr val="004B76"/>
                </a:solidFill>
              </a:rPr>
              <a:t>норми про строки притягнення до відповідальності є частиною </a:t>
            </a:r>
            <a:r>
              <a:rPr lang="uk-UA" sz="2000" u="sng" dirty="0">
                <a:solidFill>
                  <a:srgbClr val="004B76"/>
                </a:solidFill>
              </a:rPr>
              <a:t>національного процесуального права</a:t>
            </a:r>
            <a:endParaRPr lang="de-DE" sz="2000" u="sng" dirty="0">
              <a:solidFill>
                <a:srgbClr val="004B76"/>
              </a:solidFill>
            </a:endParaRP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solidFill>
                <a:srgbClr val="004B76"/>
              </a:solidFill>
            </a:endParaRPr>
          </a:p>
          <a:p>
            <a:pPr marL="501650" indent="-457200">
              <a:lnSpc>
                <a:spcPct val="70000"/>
              </a:lnSpc>
              <a:buFont typeface="Wingdings" panose="05000000000000000000" pitchFamily="2" charset="2"/>
              <a:buChar char="Ø"/>
              <a:tabLst>
                <a:tab pos="525463" algn="l"/>
              </a:tabLst>
            </a:pPr>
            <a:endParaRPr lang="de-DE" sz="2000" dirty="0">
              <a:solidFill>
                <a:srgbClr val="004B76"/>
              </a:solidFill>
            </a:endParaRPr>
          </a:p>
          <a:p>
            <a:pPr marL="958806" lvl="1" indent="-457200" algn="l">
              <a:lnSpc>
                <a:spcPct val="70000"/>
              </a:lnSpc>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solidFill>
                <a:srgbClr val="004B76"/>
              </a:solidFill>
            </a:endParaRPr>
          </a:p>
          <a:p>
            <a:pPr marL="387350" indent="-342900">
              <a:buFont typeface="Wingdings" panose="05000000000000000000" pitchFamily="2" charset="2"/>
              <a:buChar char="Ø"/>
              <a:tabLst>
                <a:tab pos="525463" algn="l"/>
              </a:tabLst>
            </a:pPr>
            <a:endParaRPr lang="de-DE" sz="2000" dirty="0"/>
          </a:p>
          <a:p>
            <a:pPr marL="387350" indent="-342900">
              <a:buFont typeface="Wingdings" panose="05000000000000000000" pitchFamily="2" charset="2"/>
              <a:buChar char="Ø"/>
              <a:tabLst>
                <a:tab pos="525463" algn="l"/>
              </a:tabLst>
            </a:pPr>
            <a:endParaRPr lang="de-DE" sz="2000" dirty="0">
              <a:latin typeface="+mn-lt"/>
            </a:endParaRPr>
          </a:p>
          <a:p>
            <a:pPr marL="387350" indent="-342900">
              <a:buFont typeface="Wingdings" panose="05000000000000000000" pitchFamily="2" charset="2"/>
              <a:buChar char="Ø"/>
              <a:tabLst>
                <a:tab pos="525463" algn="l"/>
              </a:tabLst>
            </a:pPr>
            <a:endParaRPr lang="de-DE" sz="2000" b="1" dirty="0"/>
          </a:p>
          <a:p>
            <a:pPr marL="44450">
              <a:buNone/>
              <a:tabLst>
                <a:tab pos="525463" algn="l"/>
              </a:tabLst>
            </a:pPr>
            <a:endParaRPr lang="de-DE" sz="2200" b="1" dirty="0">
              <a:latin typeface="+mn-lt"/>
            </a:endParaRPr>
          </a:p>
          <a:p>
            <a:pPr marL="501650" indent="-457200">
              <a:buFont typeface="Wingdings" panose="05000000000000000000" pitchFamily="2" charset="2"/>
              <a:buChar char="Ø"/>
              <a:tabLst>
                <a:tab pos="525463" algn="l"/>
              </a:tabLst>
            </a:pPr>
            <a:endParaRPr lang="de-DE" sz="2000" dirty="0">
              <a:solidFill>
                <a:srgbClr val="004B76"/>
              </a:solidFill>
            </a:endParaRPr>
          </a:p>
          <a:p>
            <a:pPr marL="958806" lvl="1" indent="-457200" algn="l">
              <a:buFont typeface="Wingdings" panose="05000000000000000000" pitchFamily="2" charset="2"/>
              <a:buChar char="Ø"/>
              <a:tabLst>
                <a:tab pos="525463" algn="l"/>
              </a:tabLst>
            </a:pPr>
            <a:endParaRPr lang="de-DE" sz="2000" dirty="0">
              <a:solidFill>
                <a:srgbClr val="004B76"/>
              </a:solidFill>
            </a:endParaRPr>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dirty="0"/>
          </a:p>
          <a:p>
            <a:pPr marL="501650" indent="-457200">
              <a:buFont typeface="Arial" panose="020B0604020202020204" pitchFamily="34" charset="0"/>
              <a:buChar char="•"/>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sz="2000" b="1" dirty="0"/>
          </a:p>
          <a:p>
            <a:pPr marL="44450">
              <a:buNone/>
              <a:tabLst>
                <a:tab pos="525463" algn="l"/>
              </a:tabLst>
            </a:pPr>
            <a:endParaRPr lang="de-DE" dirty="0"/>
          </a:p>
        </p:txBody>
      </p:sp>
    </p:spTree>
    <p:extLst>
      <p:ext uri="{BB962C8B-B14F-4D97-AF65-F5344CB8AC3E}">
        <p14:creationId xmlns:p14="http://schemas.microsoft.com/office/powerpoint/2010/main" val="150168144"/>
      </p:ext>
    </p:extLst>
  </p:cSld>
  <p:clrMapOvr>
    <a:masterClrMapping/>
  </p:clrMapOvr>
</p:sld>
</file>

<file path=ppt/theme/theme1.xml><?xml version="1.0" encoding="utf-8"?>
<a:theme xmlns:a="http://schemas.openxmlformats.org/drawingml/2006/main" name="Gliederungs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s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2926</Words>
  <Application>Microsoft Office PowerPoint</Application>
  <PresentationFormat>Широкий екран</PresentationFormat>
  <Paragraphs>436</Paragraphs>
  <Slides>23</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3</vt:i4>
      </vt:variant>
      <vt:variant>
        <vt:lpstr>Заголовки слайдів</vt:lpstr>
      </vt:variant>
      <vt:variant>
        <vt:i4>23</vt:i4>
      </vt:variant>
    </vt:vector>
  </HeadingPairs>
  <TitlesOfParts>
    <vt:vector size="32" baseType="lpstr">
      <vt:lpstr>Arial</vt:lpstr>
      <vt:lpstr>BundesSans Office</vt:lpstr>
      <vt:lpstr>Calibri</vt:lpstr>
      <vt:lpstr>Lucida Grande</vt:lpstr>
      <vt:lpstr>Microsoft Uighur</vt:lpstr>
      <vt:lpstr>Wingdings</vt:lpstr>
      <vt:lpstr>Gliederungsfolien</vt:lpstr>
      <vt:lpstr>Benutzerdefiniertes Design</vt:lpstr>
      <vt:lpstr>Inhaltsfolien</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Nicolas Oestern</dc:creator>
  <cp:lastModifiedBy>Прядка Оксана Миколаївна</cp:lastModifiedBy>
  <cp:revision>839</cp:revision>
  <dcterms:created xsi:type="dcterms:W3CDTF">2020-02-04T10:54:11Z</dcterms:created>
  <dcterms:modified xsi:type="dcterms:W3CDTF">2026-04-22T07:41:05Z</dcterms:modified>
</cp:coreProperties>
</file>