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0080625" cy="5670550"/>
  <p:notesSz cx="7559675" cy="10691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8" d="100"/>
          <a:sy n="128" d="100"/>
        </p:scale>
        <p:origin x="76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de-DE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9542E49-5471-4F7B-B94B-5277A1D46FA5}" type="slidenum">
              <a:t>‹Nr.›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de-DE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9448431-E09D-4825-8CD0-416F6FF5AB6A}" type="slidenum">
              <a:t>‹Nr.›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de-DE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Format des Titeltextes durch Klicken bearbeiten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Format des Gliederungstextes durch Klicken bearbeiten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Zweite Gliederungsebene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Dritte Gliederungsebene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Vierte Gliederungsebene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Fünfte Gliederungsebene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Sechste Gliederungsebene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Siebte Gliederungsebene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&lt;Datum/Uhrzeit&gt;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4F21B123-0A0C-4F62-BBEA-9AE6DC87C8EB}" type="slidenum"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‹Nr.›</a:t>
            </a:fld>
            <a:endParaRPr lang="de-DE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subTitle"/>
          </p:nvPr>
        </p:nvSpPr>
        <p:spPr>
          <a:xfrm>
            <a:off x="579573" y="1141063"/>
            <a:ext cx="9071640" cy="1154162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algn="ctr" fontAlgn="base">
              <a:lnSpc>
                <a:spcPts val="2955"/>
              </a:lnSpc>
              <a:spcBef>
                <a:spcPts val="95"/>
              </a:spcBef>
            </a:pPr>
            <a:r>
              <a:rPr lang="uk-UA" sz="2600" b="1" spc="6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Призначення покарання за корупційні злочини з особливим акцентом на  можливість укладення процесуальної угоди</a:t>
            </a:r>
            <a:endParaRPr lang="de-DE" sz="1100" dirty="0">
              <a:effectLst/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5894EC3B-B607-4509-A53C-4EDFBF554D74}"/>
              </a:ext>
            </a:extLst>
          </p:cNvPr>
          <p:cNvSpPr txBox="1"/>
          <p:nvPr/>
        </p:nvSpPr>
        <p:spPr>
          <a:xfrm>
            <a:off x="284812" y="3755035"/>
            <a:ext cx="96611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/>
              <a:t>проф. д-р Ґеорг-Фрідріх Ґюнтґе (</a:t>
            </a:r>
            <a:r>
              <a:rPr lang="de-DE" b="1" dirty="0"/>
              <a:t>Prof. Dr. Georg-Friedrich </a:t>
            </a:r>
            <a:r>
              <a:rPr lang="de-DE" b="1" dirty="0" err="1"/>
              <a:t>Güntge</a:t>
            </a:r>
            <a:r>
              <a:rPr lang="de-DE" b="1" dirty="0"/>
              <a:t>)</a:t>
            </a:r>
          </a:p>
          <a:p>
            <a:pPr algn="ctr"/>
            <a:r>
              <a:rPr lang="uk-UA" i="1" dirty="0"/>
              <a:t>Керівний старший прокурор, постійний заступник Генерального прокурора федеральної землі Шлезвіг-Гольштайн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C9812641-2D36-4B9D-B175-9E0D698E0E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095" y="802257"/>
            <a:ext cx="9770664" cy="370935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F5D7AB72-9681-43CF-8C8E-52DC8DA167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504" y="284672"/>
            <a:ext cx="9511898" cy="508958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D01BF777-C397-4242-B0AC-D5DB93C62B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699" y="207034"/>
            <a:ext cx="8640393" cy="532249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feld 22"/>
          <p:cNvSpPr txBox="1"/>
          <p:nvPr/>
        </p:nvSpPr>
        <p:spPr>
          <a:xfrm>
            <a:off x="540000" y="540000"/>
            <a:ext cx="8460000" cy="1198875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 anchorCtr="1">
            <a:spAutoFit/>
          </a:bodyPr>
          <a:lstStyle/>
          <a:p>
            <a:pPr algn="ctr">
              <a:spcBef>
                <a:spcPts val="1191"/>
              </a:spcBef>
              <a:spcAft>
                <a:spcPts val="992"/>
              </a:spcAft>
            </a:pPr>
            <a:r>
              <a:rPr lang="ru-RU" sz="2400" b="1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Застосування (призначення) тримання під вартою під час досудового розслідування у кримінальних провадженнях щодо корупції</a:t>
            </a:r>
            <a:endParaRPr lang="de-DE" sz="2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8DC8423E-0676-4C10-B69F-7E557081B7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663" y="179220"/>
            <a:ext cx="8376250" cy="550735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4000" y="256102"/>
            <a:ext cx="9071640" cy="88639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r>
              <a:rPr lang="uk-UA" sz="3200" b="1" spc="-2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Санкції, передбачені німецьким кримінальним правом:</a:t>
            </a:r>
            <a:endParaRPr lang="de-DE" sz="32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" name="Inhaltsplatzhalter 2">
            <a:extLst>
              <a:ext uri="{FF2B5EF4-FFF2-40B4-BE49-F238E27FC236}">
                <a16:creationId xmlns:a16="http://schemas.microsoft.com/office/drawing/2014/main" id="{99F642DD-9E78-4C5C-8851-CDA837C41657}"/>
              </a:ext>
            </a:extLst>
          </p:cNvPr>
          <p:cNvPicPr>
            <a:picLocks noGrp="1" noChangeAspect="1"/>
          </p:cNvPicPr>
          <p:nvPr>
            <p:ph/>
          </p:nvPr>
        </p:nvPicPr>
        <p:blipFill>
          <a:blip r:embed="rId2"/>
          <a:stretch>
            <a:fillRect/>
          </a:stretch>
        </p:blipFill>
        <p:spPr>
          <a:xfrm>
            <a:off x="453206" y="1345720"/>
            <a:ext cx="9129904" cy="3735237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9D1C384A-B845-4E7A-B1CB-ADAB2F989D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464" y="112142"/>
            <a:ext cx="9461696" cy="458062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A454AA25-EDC5-4421-BAD3-CADF9A35FB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895" y="150202"/>
            <a:ext cx="7924565" cy="537933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345CAC6C-D98E-450F-8D78-508A6A003C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937" y="724619"/>
            <a:ext cx="9416753" cy="420969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11F2897B-89DA-4086-988B-9C17570EA6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978" y="741872"/>
            <a:ext cx="9446882" cy="409754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3B476792-0879-4D05-A0F2-830AE0098D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17853" y="419879"/>
            <a:ext cx="9755516" cy="483079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C200F5E6-44A9-4BE4-BC9C-2DD529F236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18014" y="767751"/>
            <a:ext cx="11013740" cy="428732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BB2179CB-9F66-4280-BE4F-DC2B200DEF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451" y="250166"/>
            <a:ext cx="8887559" cy="520172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60</Words>
  <Application>Microsoft Office PowerPoint</Application>
  <PresentationFormat>Benutzerdefiniert</PresentationFormat>
  <Paragraphs>5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9" baseType="lpstr">
      <vt:lpstr>Arial</vt:lpstr>
      <vt:lpstr>Symbol</vt:lpstr>
      <vt:lpstr>Times New Roman</vt:lpstr>
      <vt:lpstr>Wingdings</vt:lpstr>
      <vt:lpstr>Office</vt:lpstr>
      <vt:lpstr>PowerPoint-Präsentation</vt:lpstr>
      <vt:lpstr>Санкції, передбачені німецьким кримінальним правом: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Georg-Friedrich Güntge</dc:creator>
  <dc:description/>
  <cp:lastModifiedBy>Rosa Ruslana</cp:lastModifiedBy>
  <cp:revision>16</cp:revision>
  <dcterms:created xsi:type="dcterms:W3CDTF">2026-03-12T13:43:47Z</dcterms:created>
  <dcterms:modified xsi:type="dcterms:W3CDTF">2026-03-25T14:11:04Z</dcterms:modified>
  <dc:language>de-DE</dc:language>
</cp:coreProperties>
</file>