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3" r:id="rId2"/>
    <p:sldId id="266" r:id="rId3"/>
    <p:sldId id="269" r:id="rId4"/>
    <p:sldId id="265" r:id="rId5"/>
    <p:sldId id="268" r:id="rId6"/>
    <p:sldId id="267" r:id="rId7"/>
    <p:sldId id="274" r:id="rId8"/>
    <p:sldId id="276" r:id="rId9"/>
    <p:sldId id="275" r:id="rId10"/>
    <p:sldId id="278" r:id="rId11"/>
    <p:sldId id="273" r:id="rId12"/>
    <p:sldId id="270" r:id="rId13"/>
    <p:sldId id="271" r:id="rId14"/>
    <p:sldId id="272" r:id="rId15"/>
    <p:sldId id="279" r:id="rId16"/>
    <p:sldId id="280" r:id="rId17"/>
    <p:sldId id="281" r:id="rId18"/>
    <p:sldId id="291" r:id="rId19"/>
  </p:sldIdLst>
  <p:sldSz cx="12192000" cy="6858000"/>
  <p:notesSz cx="6858000" cy="9144000"/>
  <p:defaultTextStyle>
    <a:defPPr>
      <a:defRPr lang="u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9AB0B9-1F2C-44BB-8117-94D3DE00E01D}" v="94" dt="2026-03-08T15:03:46.5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6755" autoAdjust="0"/>
  </p:normalViewPr>
  <p:slideViewPr>
    <p:cSldViewPr snapToGrid="0">
      <p:cViewPr varScale="1">
        <p:scale>
          <a:sx n="66" d="100"/>
          <a:sy n="66" d="100"/>
        </p:scale>
        <p:origin x="128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eo Byl" userId="d5ccbdb684893791" providerId="LiveId" clId="{5EDF1C7A-CE73-44CC-9BDD-24FD8557F5C9}"/>
    <pc:docChg chg="undo custSel addSld delSld modSld sldOrd">
      <pc:chgData name="Theo Byl" userId="d5ccbdb684893791" providerId="LiveId" clId="{5EDF1C7A-CE73-44CC-9BDD-24FD8557F5C9}" dt="2026-03-08T15:05:20.921" v="2503" actId="1076"/>
      <pc:docMkLst>
        <pc:docMk/>
      </pc:docMkLst>
      <pc:sldChg chg="del">
        <pc:chgData name="Theo Byl" userId="d5ccbdb684893791" providerId="LiveId" clId="{5EDF1C7A-CE73-44CC-9BDD-24FD8557F5C9}" dt="2026-03-08T08:40:52.325" v="3" actId="47"/>
        <pc:sldMkLst>
          <pc:docMk/>
          <pc:sldMk cId="58883460" sldId="256"/>
        </pc:sldMkLst>
      </pc:sldChg>
      <pc:sldChg chg="del">
        <pc:chgData name="Theo Byl" userId="d5ccbdb684893791" providerId="LiveId" clId="{5EDF1C7A-CE73-44CC-9BDD-24FD8557F5C9}" dt="2026-03-08T08:40:52.325" v="3" actId="47"/>
        <pc:sldMkLst>
          <pc:docMk/>
          <pc:sldMk cId="1088930249" sldId="257"/>
        </pc:sldMkLst>
      </pc:sldChg>
      <pc:sldChg chg="del">
        <pc:chgData name="Theo Byl" userId="d5ccbdb684893791" providerId="LiveId" clId="{5EDF1C7A-CE73-44CC-9BDD-24FD8557F5C9}" dt="2026-03-08T08:40:52.325" v="3" actId="47"/>
        <pc:sldMkLst>
          <pc:docMk/>
          <pc:sldMk cId="899257953" sldId="258"/>
        </pc:sldMkLst>
      </pc:sldChg>
      <pc:sldChg chg="del">
        <pc:chgData name="Theo Byl" userId="d5ccbdb684893791" providerId="LiveId" clId="{5EDF1C7A-CE73-44CC-9BDD-24FD8557F5C9}" dt="2026-03-08T08:40:52.325" v="3" actId="47"/>
        <pc:sldMkLst>
          <pc:docMk/>
          <pc:sldMk cId="1318929809" sldId="259"/>
        </pc:sldMkLst>
      </pc:sldChg>
      <pc:sldChg chg="del">
        <pc:chgData name="Theo Byl" userId="d5ccbdb684893791" providerId="LiveId" clId="{5EDF1C7A-CE73-44CC-9BDD-24FD8557F5C9}" dt="2026-03-08T08:40:52.325" v="3" actId="47"/>
        <pc:sldMkLst>
          <pc:docMk/>
          <pc:sldMk cId="2650393169" sldId="260"/>
        </pc:sldMkLst>
      </pc:sldChg>
      <pc:sldChg chg="del">
        <pc:chgData name="Theo Byl" userId="d5ccbdb684893791" providerId="LiveId" clId="{5EDF1C7A-CE73-44CC-9BDD-24FD8557F5C9}" dt="2026-03-08T08:40:52.325" v="3" actId="47"/>
        <pc:sldMkLst>
          <pc:docMk/>
          <pc:sldMk cId="2928545715" sldId="261"/>
        </pc:sldMkLst>
      </pc:sldChg>
      <pc:sldChg chg="del">
        <pc:chgData name="Theo Byl" userId="d5ccbdb684893791" providerId="LiveId" clId="{5EDF1C7A-CE73-44CC-9BDD-24FD8557F5C9}" dt="2026-03-08T08:40:52.325" v="3" actId="47"/>
        <pc:sldMkLst>
          <pc:docMk/>
          <pc:sldMk cId="4118995243" sldId="262"/>
        </pc:sldMkLst>
      </pc:sldChg>
      <pc:sldChg chg="modSp mod">
        <pc:chgData name="Theo Byl" userId="d5ccbdb684893791" providerId="LiveId" clId="{5EDF1C7A-CE73-44CC-9BDD-24FD8557F5C9}" dt="2026-03-08T08:41:10.244" v="8" actId="1076"/>
        <pc:sldMkLst>
          <pc:docMk/>
          <pc:sldMk cId="1921895530" sldId="263"/>
        </pc:sldMkLst>
        <pc:spChg chg="mod">
          <ac:chgData name="Theo Byl" userId="d5ccbdb684893791" providerId="LiveId" clId="{5EDF1C7A-CE73-44CC-9BDD-24FD8557F5C9}" dt="2026-03-08T08:41:10.244" v="8" actId="1076"/>
          <ac:spMkLst>
            <pc:docMk/>
            <pc:sldMk cId="1921895530" sldId="263"/>
            <ac:spMk id="4" creationId="{5CD01240-8952-FAA5-660E-459FF583EBA2}"/>
          </ac:spMkLst>
        </pc:spChg>
      </pc:sldChg>
      <pc:sldChg chg="addSp delSp modSp mod">
        <pc:chgData name="Theo Byl" userId="d5ccbdb684893791" providerId="LiveId" clId="{5EDF1C7A-CE73-44CC-9BDD-24FD8557F5C9}" dt="2026-03-08T09:00:19.122" v="261" actId="1076"/>
        <pc:sldMkLst>
          <pc:docMk/>
          <pc:sldMk cId="2051634358" sldId="265"/>
        </pc:sldMkLst>
        <pc:spChg chg="del mod">
          <ac:chgData name="Theo Byl" userId="d5ccbdb684893791" providerId="LiveId" clId="{5EDF1C7A-CE73-44CC-9BDD-24FD8557F5C9}" dt="2026-03-08T08:40:41.537" v="2" actId="478"/>
          <ac:spMkLst>
            <pc:docMk/>
            <pc:sldMk cId="2051634358" sldId="265"/>
            <ac:spMk id="3" creationId="{C1FA94AC-192D-1087-8187-373F4CA96140}"/>
          </ac:spMkLst>
        </pc:spChg>
        <pc:spChg chg="add del mod">
          <ac:chgData name="Theo Byl" userId="d5ccbdb684893791" providerId="LiveId" clId="{5EDF1C7A-CE73-44CC-9BDD-24FD8557F5C9}" dt="2026-03-08T08:52:01.076" v="83" actId="478"/>
          <ac:spMkLst>
            <pc:docMk/>
            <pc:sldMk cId="2051634358" sldId="265"/>
            <ac:spMk id="4" creationId="{4748C506-0A19-ACBD-A8D4-80A267EDD0CE}"/>
          </ac:spMkLst>
        </pc:spChg>
        <pc:spChg chg="add mod">
          <ac:chgData name="Theo Byl" userId="d5ccbdb684893791" providerId="LiveId" clId="{5EDF1C7A-CE73-44CC-9BDD-24FD8557F5C9}" dt="2026-03-08T08:54:45.263" v="191" actId="1076"/>
          <ac:spMkLst>
            <pc:docMk/>
            <pc:sldMk cId="2051634358" sldId="265"/>
            <ac:spMk id="6" creationId="{F986522C-4A04-0390-1E5B-1B4235031BBF}"/>
          </ac:spMkLst>
        </pc:spChg>
        <pc:spChg chg="add mod">
          <ac:chgData name="Theo Byl" userId="d5ccbdb684893791" providerId="LiveId" clId="{5EDF1C7A-CE73-44CC-9BDD-24FD8557F5C9}" dt="2026-03-08T08:54:48.556" v="193" actId="1076"/>
          <ac:spMkLst>
            <pc:docMk/>
            <pc:sldMk cId="2051634358" sldId="265"/>
            <ac:spMk id="7" creationId="{8838ABE0-9E36-D497-DEE5-0B646BE86EFB}"/>
          </ac:spMkLst>
        </pc:spChg>
        <pc:spChg chg="add mod">
          <ac:chgData name="Theo Byl" userId="d5ccbdb684893791" providerId="LiveId" clId="{5EDF1C7A-CE73-44CC-9BDD-24FD8557F5C9}" dt="2026-03-08T08:58:52.703" v="223" actId="1076"/>
          <ac:spMkLst>
            <pc:docMk/>
            <pc:sldMk cId="2051634358" sldId="265"/>
            <ac:spMk id="9" creationId="{3BE26CF8-A682-05A6-A2C7-5E41AA54A5B2}"/>
          </ac:spMkLst>
        </pc:spChg>
        <pc:spChg chg="add mod">
          <ac:chgData name="Theo Byl" userId="d5ccbdb684893791" providerId="LiveId" clId="{5EDF1C7A-CE73-44CC-9BDD-24FD8557F5C9}" dt="2026-03-08T08:59:37.498" v="232" actId="1076"/>
          <ac:spMkLst>
            <pc:docMk/>
            <pc:sldMk cId="2051634358" sldId="265"/>
            <ac:spMk id="10" creationId="{685752F8-2D75-D085-664B-A89BF4B5EA89}"/>
          </ac:spMkLst>
        </pc:spChg>
        <pc:spChg chg="add mod">
          <ac:chgData name="Theo Byl" userId="d5ccbdb684893791" providerId="LiveId" clId="{5EDF1C7A-CE73-44CC-9BDD-24FD8557F5C9}" dt="2026-03-08T09:00:01.420" v="237" actId="115"/>
          <ac:spMkLst>
            <pc:docMk/>
            <pc:sldMk cId="2051634358" sldId="265"/>
            <ac:spMk id="12" creationId="{0D946C93-916B-AAA6-A8B7-505938057D30}"/>
          </ac:spMkLst>
        </pc:spChg>
        <pc:spChg chg="add mod">
          <ac:chgData name="Theo Byl" userId="d5ccbdb684893791" providerId="LiveId" clId="{5EDF1C7A-CE73-44CC-9BDD-24FD8557F5C9}" dt="2026-03-08T09:00:19.122" v="261" actId="1076"/>
          <ac:spMkLst>
            <pc:docMk/>
            <pc:sldMk cId="2051634358" sldId="265"/>
            <ac:spMk id="13" creationId="{F815273B-1754-F8B9-931C-500BA250D3D6}"/>
          </ac:spMkLst>
        </pc:spChg>
      </pc:sldChg>
      <pc:sldChg chg="del">
        <pc:chgData name="Theo Byl" userId="d5ccbdb684893791" providerId="LiveId" clId="{5EDF1C7A-CE73-44CC-9BDD-24FD8557F5C9}" dt="2026-03-08T08:40:52.325" v="3" actId="47"/>
        <pc:sldMkLst>
          <pc:docMk/>
          <pc:sldMk cId="398132968" sldId="266"/>
        </pc:sldMkLst>
      </pc:sldChg>
      <pc:sldChg chg="addSp delSp modSp new mod ord">
        <pc:chgData name="Theo Byl" userId="d5ccbdb684893791" providerId="LiveId" clId="{5EDF1C7A-CE73-44CC-9BDD-24FD8557F5C9}" dt="2026-03-08T09:07:25.414" v="329" actId="1076"/>
        <pc:sldMkLst>
          <pc:docMk/>
          <pc:sldMk cId="681012383" sldId="266"/>
        </pc:sldMkLst>
        <pc:spChg chg="del">
          <ac:chgData name="Theo Byl" userId="d5ccbdb684893791" providerId="LiveId" clId="{5EDF1C7A-CE73-44CC-9BDD-24FD8557F5C9}" dt="2026-03-08T08:42:07.136" v="10" actId="478"/>
          <ac:spMkLst>
            <pc:docMk/>
            <pc:sldMk cId="681012383" sldId="266"/>
            <ac:spMk id="2" creationId="{9B279790-9B3A-8EF9-E7CE-DF94CC1481FF}"/>
          </ac:spMkLst>
        </pc:spChg>
        <pc:spChg chg="mod">
          <ac:chgData name="Theo Byl" userId="d5ccbdb684893791" providerId="LiveId" clId="{5EDF1C7A-CE73-44CC-9BDD-24FD8557F5C9}" dt="2026-03-08T08:57:30.428" v="210" actId="1076"/>
          <ac:spMkLst>
            <pc:docMk/>
            <pc:sldMk cId="681012383" sldId="266"/>
            <ac:spMk id="3" creationId="{C28FF17D-C58F-88E0-F2D6-D3532DF1E616}"/>
          </ac:spMkLst>
        </pc:spChg>
        <pc:spChg chg="add mod">
          <ac:chgData name="Theo Byl" userId="d5ccbdb684893791" providerId="LiveId" clId="{5EDF1C7A-CE73-44CC-9BDD-24FD8557F5C9}" dt="2026-03-08T09:07:25.414" v="329" actId="1076"/>
          <ac:spMkLst>
            <pc:docMk/>
            <pc:sldMk cId="681012383" sldId="266"/>
            <ac:spMk id="4" creationId="{74F37EBE-1488-1416-65CA-B341D2DE6B28}"/>
          </ac:spMkLst>
        </pc:spChg>
        <pc:spChg chg="add mod">
          <ac:chgData name="Theo Byl" userId="d5ccbdb684893791" providerId="LiveId" clId="{5EDF1C7A-CE73-44CC-9BDD-24FD8557F5C9}" dt="2026-03-08T08:58:29.394" v="220" actId="1076"/>
          <ac:spMkLst>
            <pc:docMk/>
            <pc:sldMk cId="681012383" sldId="266"/>
            <ac:spMk id="6" creationId="{FF5A9729-FEC8-E82C-DB65-6E756EA80ED0}"/>
          </ac:spMkLst>
        </pc:spChg>
        <pc:spChg chg="add mod">
          <ac:chgData name="Theo Byl" userId="d5ccbdb684893791" providerId="LiveId" clId="{5EDF1C7A-CE73-44CC-9BDD-24FD8557F5C9}" dt="2026-03-08T08:58:29.920" v="221" actId="1076"/>
          <ac:spMkLst>
            <pc:docMk/>
            <pc:sldMk cId="681012383" sldId="266"/>
            <ac:spMk id="7" creationId="{496766C8-D34F-140F-117B-57E48D717EFB}"/>
          </ac:spMkLst>
        </pc:spChg>
        <pc:spChg chg="add del mod">
          <ac:chgData name="Theo Byl" userId="d5ccbdb684893791" providerId="LiveId" clId="{5EDF1C7A-CE73-44CC-9BDD-24FD8557F5C9}" dt="2026-03-08T08:58:28.207" v="218" actId="22"/>
          <ac:spMkLst>
            <pc:docMk/>
            <pc:sldMk cId="681012383" sldId="266"/>
            <ac:spMk id="9" creationId="{3540E900-0D9E-8312-8867-063E989BE9A8}"/>
          </ac:spMkLst>
        </pc:spChg>
      </pc:sldChg>
      <pc:sldChg chg="del">
        <pc:chgData name="Theo Byl" userId="d5ccbdb684893791" providerId="LiveId" clId="{5EDF1C7A-CE73-44CC-9BDD-24FD8557F5C9}" dt="2026-03-08T08:40:52.325" v="3" actId="47"/>
        <pc:sldMkLst>
          <pc:docMk/>
          <pc:sldMk cId="1081015789" sldId="267"/>
        </pc:sldMkLst>
      </pc:sldChg>
      <pc:sldChg chg="addSp modSp new mod">
        <pc:chgData name="Theo Byl" userId="d5ccbdb684893791" providerId="LiveId" clId="{5EDF1C7A-CE73-44CC-9BDD-24FD8557F5C9}" dt="2026-03-08T10:54:40.650" v="765" actId="1076"/>
        <pc:sldMkLst>
          <pc:docMk/>
          <pc:sldMk cId="3000389621" sldId="267"/>
        </pc:sldMkLst>
        <pc:spChg chg="add mod">
          <ac:chgData name="Theo Byl" userId="d5ccbdb684893791" providerId="LiveId" clId="{5EDF1C7A-CE73-44CC-9BDD-24FD8557F5C9}" dt="2026-03-08T10:54:38.047" v="764" actId="1076"/>
          <ac:spMkLst>
            <pc:docMk/>
            <pc:sldMk cId="3000389621" sldId="267"/>
            <ac:spMk id="3" creationId="{0D422E91-BEEB-9957-4C00-CC1F8BE65055}"/>
          </ac:spMkLst>
        </pc:spChg>
        <pc:spChg chg="add mod">
          <ac:chgData name="Theo Byl" userId="d5ccbdb684893791" providerId="LiveId" clId="{5EDF1C7A-CE73-44CC-9BDD-24FD8557F5C9}" dt="2026-03-08T10:54:40.650" v="765" actId="1076"/>
          <ac:spMkLst>
            <pc:docMk/>
            <pc:sldMk cId="3000389621" sldId="267"/>
            <ac:spMk id="4" creationId="{511AB586-3801-31F9-22D1-DCA4B4D03773}"/>
          </ac:spMkLst>
        </pc:spChg>
        <pc:spChg chg="add mod">
          <ac:chgData name="Theo Byl" userId="d5ccbdb684893791" providerId="LiveId" clId="{5EDF1C7A-CE73-44CC-9BDD-24FD8557F5C9}" dt="2026-03-08T10:42:34.110" v="563" actId="403"/>
          <ac:spMkLst>
            <pc:docMk/>
            <pc:sldMk cId="3000389621" sldId="267"/>
            <ac:spMk id="6" creationId="{259FC019-5F48-B36D-3C64-6E96BEB77EA3}"/>
          </ac:spMkLst>
        </pc:spChg>
        <pc:spChg chg="add mod">
          <ac:chgData name="Theo Byl" userId="d5ccbdb684893791" providerId="LiveId" clId="{5EDF1C7A-CE73-44CC-9BDD-24FD8557F5C9}" dt="2026-03-08T10:42:40.910" v="568" actId="14100"/>
          <ac:spMkLst>
            <pc:docMk/>
            <pc:sldMk cId="3000389621" sldId="267"/>
            <ac:spMk id="8" creationId="{5B6F42DD-5204-D730-E57B-C75B87587B57}"/>
          </ac:spMkLst>
        </pc:spChg>
        <pc:spChg chg="add mod">
          <ac:chgData name="Theo Byl" userId="d5ccbdb684893791" providerId="LiveId" clId="{5EDF1C7A-CE73-44CC-9BDD-24FD8557F5C9}" dt="2026-03-08T10:42:48.028" v="573" actId="14100"/>
          <ac:spMkLst>
            <pc:docMk/>
            <pc:sldMk cId="3000389621" sldId="267"/>
            <ac:spMk id="10" creationId="{1468D39D-E4F5-F532-7101-BFD6489EFFCF}"/>
          </ac:spMkLst>
        </pc:spChg>
        <pc:spChg chg="add mod">
          <ac:chgData name="Theo Byl" userId="d5ccbdb684893791" providerId="LiveId" clId="{5EDF1C7A-CE73-44CC-9BDD-24FD8557F5C9}" dt="2026-03-08T10:42:54.530" v="577" actId="403"/>
          <ac:spMkLst>
            <pc:docMk/>
            <pc:sldMk cId="3000389621" sldId="267"/>
            <ac:spMk id="12" creationId="{30F03DD5-7E3E-933F-F073-4DEE5BD9C8B9}"/>
          </ac:spMkLst>
        </pc:spChg>
        <pc:spChg chg="add mod">
          <ac:chgData name="Theo Byl" userId="d5ccbdb684893791" providerId="LiveId" clId="{5EDF1C7A-CE73-44CC-9BDD-24FD8557F5C9}" dt="2026-03-08T10:43:04.248" v="582" actId="1076"/>
          <ac:spMkLst>
            <pc:docMk/>
            <pc:sldMk cId="3000389621" sldId="267"/>
            <ac:spMk id="14" creationId="{5C245C2E-E5BF-9F90-601E-022D94FEC6FE}"/>
          </ac:spMkLst>
        </pc:spChg>
        <pc:picChg chg="add mod">
          <ac:chgData name="Theo Byl" userId="d5ccbdb684893791" providerId="LiveId" clId="{5EDF1C7A-CE73-44CC-9BDD-24FD8557F5C9}" dt="2026-03-08T10:54:26.578" v="760" actId="1076"/>
          <ac:picMkLst>
            <pc:docMk/>
            <pc:sldMk cId="3000389621" sldId="267"/>
            <ac:picMk id="16" creationId="{FA5BF638-13B8-41BA-6E87-2C4E233D4B99}"/>
          </ac:picMkLst>
        </pc:picChg>
      </pc:sldChg>
      <pc:sldChg chg="addSp delSp modSp add mod">
        <pc:chgData name="Theo Byl" userId="d5ccbdb684893791" providerId="LiveId" clId="{5EDF1C7A-CE73-44CC-9BDD-24FD8557F5C9}" dt="2026-03-08T10:54:15.646" v="756" actId="14100"/>
        <pc:sldMkLst>
          <pc:docMk/>
          <pc:sldMk cId="1015918835" sldId="268"/>
        </pc:sldMkLst>
        <pc:spChg chg="add mod">
          <ac:chgData name="Theo Byl" userId="d5ccbdb684893791" providerId="LiveId" clId="{5EDF1C7A-CE73-44CC-9BDD-24FD8557F5C9}" dt="2026-03-08T09:04:30.608" v="316" actId="404"/>
          <ac:spMkLst>
            <pc:docMk/>
            <pc:sldMk cId="1015918835" sldId="268"/>
            <ac:spMk id="3" creationId="{1851CC62-63FE-540F-EA5F-4219DAF62FAD}"/>
          </ac:spMkLst>
        </pc:spChg>
        <pc:spChg chg="add mod">
          <ac:chgData name="Theo Byl" userId="d5ccbdb684893791" providerId="LiveId" clId="{5EDF1C7A-CE73-44CC-9BDD-24FD8557F5C9}" dt="2026-03-08T09:05:00.889" v="326" actId="207"/>
          <ac:spMkLst>
            <pc:docMk/>
            <pc:sldMk cId="1015918835" sldId="268"/>
            <ac:spMk id="5" creationId="{BB14C6DF-42B4-8140-3A74-F5A7A810A4A0}"/>
          </ac:spMkLst>
        </pc:spChg>
        <pc:spChg chg="mod">
          <ac:chgData name="Theo Byl" userId="d5ccbdb684893791" providerId="LiveId" clId="{5EDF1C7A-CE73-44CC-9BDD-24FD8557F5C9}" dt="2026-03-08T10:54:15.646" v="756" actId="14100"/>
          <ac:spMkLst>
            <pc:docMk/>
            <pc:sldMk cId="1015918835" sldId="268"/>
            <ac:spMk id="6" creationId="{48425B3B-6C5E-FE04-0D7B-8F50D26FBA53}"/>
          </ac:spMkLst>
        </pc:spChg>
        <pc:spChg chg="del">
          <ac:chgData name="Theo Byl" userId="d5ccbdb684893791" providerId="LiveId" clId="{5EDF1C7A-CE73-44CC-9BDD-24FD8557F5C9}" dt="2026-03-08T09:00:58.992" v="263" actId="478"/>
          <ac:spMkLst>
            <pc:docMk/>
            <pc:sldMk cId="1015918835" sldId="268"/>
            <ac:spMk id="9" creationId="{AB547E81-DB8E-65F4-6AFD-9654B51AD674}"/>
          </ac:spMkLst>
        </pc:spChg>
        <pc:spChg chg="mod">
          <ac:chgData name="Theo Byl" userId="d5ccbdb684893791" providerId="LiveId" clId="{5EDF1C7A-CE73-44CC-9BDD-24FD8557F5C9}" dt="2026-03-08T09:04:53.413" v="323" actId="1076"/>
          <ac:spMkLst>
            <pc:docMk/>
            <pc:sldMk cId="1015918835" sldId="268"/>
            <ac:spMk id="10" creationId="{F6152779-5F1B-9635-BA69-A5A592A9D9AD}"/>
          </ac:spMkLst>
        </pc:spChg>
        <pc:spChg chg="del">
          <ac:chgData name="Theo Byl" userId="d5ccbdb684893791" providerId="LiveId" clId="{5EDF1C7A-CE73-44CC-9BDD-24FD8557F5C9}" dt="2026-03-08T09:01:01.642" v="264" actId="478"/>
          <ac:spMkLst>
            <pc:docMk/>
            <pc:sldMk cId="1015918835" sldId="268"/>
            <ac:spMk id="12" creationId="{8BD8FD24-99BF-B52A-370C-8CA1857D3D2D}"/>
          </ac:spMkLst>
        </pc:spChg>
        <pc:spChg chg="del">
          <ac:chgData name="Theo Byl" userId="d5ccbdb684893791" providerId="LiveId" clId="{5EDF1C7A-CE73-44CC-9BDD-24FD8557F5C9}" dt="2026-03-08T09:01:09.900" v="265" actId="478"/>
          <ac:spMkLst>
            <pc:docMk/>
            <pc:sldMk cId="1015918835" sldId="268"/>
            <ac:spMk id="13" creationId="{633132FE-CBED-854E-9272-5A8501338205}"/>
          </ac:spMkLst>
        </pc:spChg>
      </pc:sldChg>
      <pc:sldChg chg="del">
        <pc:chgData name="Theo Byl" userId="d5ccbdb684893791" providerId="LiveId" clId="{5EDF1C7A-CE73-44CC-9BDD-24FD8557F5C9}" dt="2026-03-08T08:40:52.325" v="3" actId="47"/>
        <pc:sldMkLst>
          <pc:docMk/>
          <pc:sldMk cId="2295210042" sldId="268"/>
        </pc:sldMkLst>
      </pc:sldChg>
      <pc:sldChg chg="addSp modSp new mod">
        <pc:chgData name="Theo Byl" userId="d5ccbdb684893791" providerId="LiveId" clId="{5EDF1C7A-CE73-44CC-9BDD-24FD8557F5C9}" dt="2026-03-08T09:17:17.833" v="526" actId="14100"/>
        <pc:sldMkLst>
          <pc:docMk/>
          <pc:sldMk cId="1167717650" sldId="269"/>
        </pc:sldMkLst>
        <pc:spChg chg="add mod">
          <ac:chgData name="Theo Byl" userId="d5ccbdb684893791" providerId="LiveId" clId="{5EDF1C7A-CE73-44CC-9BDD-24FD8557F5C9}" dt="2026-03-08T09:08:34.157" v="368" actId="20577"/>
          <ac:spMkLst>
            <pc:docMk/>
            <pc:sldMk cId="1167717650" sldId="269"/>
            <ac:spMk id="2" creationId="{C7FBA57C-FE2B-5616-F908-1B6B9E548D61}"/>
          </ac:spMkLst>
        </pc:spChg>
        <pc:spChg chg="add mod">
          <ac:chgData name="Theo Byl" userId="d5ccbdb684893791" providerId="LiveId" clId="{5EDF1C7A-CE73-44CC-9BDD-24FD8557F5C9}" dt="2026-03-08T09:14:14.722" v="500" actId="1076"/>
          <ac:spMkLst>
            <pc:docMk/>
            <pc:sldMk cId="1167717650" sldId="269"/>
            <ac:spMk id="4" creationId="{50303828-FA39-0C0A-5131-4E8B9300FAD7}"/>
          </ac:spMkLst>
        </pc:spChg>
        <pc:spChg chg="add mod">
          <ac:chgData name="Theo Byl" userId="d5ccbdb684893791" providerId="LiveId" clId="{5EDF1C7A-CE73-44CC-9BDD-24FD8557F5C9}" dt="2026-03-08T09:17:12.191" v="523" actId="14100"/>
          <ac:spMkLst>
            <pc:docMk/>
            <pc:sldMk cId="1167717650" sldId="269"/>
            <ac:spMk id="5" creationId="{DFF37931-769F-58E2-1951-480BDEE551DE}"/>
          </ac:spMkLst>
        </pc:spChg>
        <pc:spChg chg="add mod">
          <ac:chgData name="Theo Byl" userId="d5ccbdb684893791" providerId="LiveId" clId="{5EDF1C7A-CE73-44CC-9BDD-24FD8557F5C9}" dt="2026-03-08T09:15:49.248" v="516" actId="1076"/>
          <ac:spMkLst>
            <pc:docMk/>
            <pc:sldMk cId="1167717650" sldId="269"/>
            <ac:spMk id="7" creationId="{F005CB99-D717-BA88-EDE3-FDCA886FBA89}"/>
          </ac:spMkLst>
        </pc:spChg>
        <pc:spChg chg="add mod">
          <ac:chgData name="Theo Byl" userId="d5ccbdb684893791" providerId="LiveId" clId="{5EDF1C7A-CE73-44CC-9BDD-24FD8557F5C9}" dt="2026-03-08T09:14:40.830" v="505" actId="1076"/>
          <ac:spMkLst>
            <pc:docMk/>
            <pc:sldMk cId="1167717650" sldId="269"/>
            <ac:spMk id="8" creationId="{F155BD0D-855B-DA73-6717-027C5876B477}"/>
          </ac:spMkLst>
        </pc:spChg>
        <pc:spChg chg="add mod">
          <ac:chgData name="Theo Byl" userId="d5ccbdb684893791" providerId="LiveId" clId="{5EDF1C7A-CE73-44CC-9BDD-24FD8557F5C9}" dt="2026-03-08T09:14:35.746" v="504" actId="1076"/>
          <ac:spMkLst>
            <pc:docMk/>
            <pc:sldMk cId="1167717650" sldId="269"/>
            <ac:spMk id="9" creationId="{401CB077-AB18-DBC3-7BA6-231AAC238809}"/>
          </ac:spMkLst>
        </pc:spChg>
        <pc:spChg chg="add mod">
          <ac:chgData name="Theo Byl" userId="d5ccbdb684893791" providerId="LiveId" clId="{5EDF1C7A-CE73-44CC-9BDD-24FD8557F5C9}" dt="2026-03-08T09:16:02.295" v="520" actId="1076"/>
          <ac:spMkLst>
            <pc:docMk/>
            <pc:sldMk cId="1167717650" sldId="269"/>
            <ac:spMk id="10" creationId="{BBCB7E09-2045-67E4-5297-6C84C937F0B1}"/>
          </ac:spMkLst>
        </pc:spChg>
        <pc:spChg chg="add mod">
          <ac:chgData name="Theo Byl" userId="d5ccbdb684893791" providerId="LiveId" clId="{5EDF1C7A-CE73-44CC-9BDD-24FD8557F5C9}" dt="2026-03-08T09:15:56.558" v="519" actId="1076"/>
          <ac:spMkLst>
            <pc:docMk/>
            <pc:sldMk cId="1167717650" sldId="269"/>
            <ac:spMk id="11" creationId="{D715DE59-09CA-F749-AA5A-4A0BB9C63110}"/>
          </ac:spMkLst>
        </pc:spChg>
        <pc:spChg chg="add mod">
          <ac:chgData name="Theo Byl" userId="d5ccbdb684893791" providerId="LiveId" clId="{5EDF1C7A-CE73-44CC-9BDD-24FD8557F5C9}" dt="2026-03-08T09:15:05.722" v="509" actId="1076"/>
          <ac:spMkLst>
            <pc:docMk/>
            <pc:sldMk cId="1167717650" sldId="269"/>
            <ac:spMk id="13" creationId="{25590443-86D7-8E74-9D10-D0DF3D034E9C}"/>
          </ac:spMkLst>
        </pc:spChg>
        <pc:spChg chg="add mod">
          <ac:chgData name="Theo Byl" userId="d5ccbdb684893791" providerId="LiveId" clId="{5EDF1C7A-CE73-44CC-9BDD-24FD8557F5C9}" dt="2026-03-08T09:17:12.854" v="524" actId="1076"/>
          <ac:spMkLst>
            <pc:docMk/>
            <pc:sldMk cId="1167717650" sldId="269"/>
            <ac:spMk id="15" creationId="{FDE0FAF4-647F-D50A-656E-9C6298B823A5}"/>
          </ac:spMkLst>
        </pc:spChg>
        <pc:picChg chg="add mod">
          <ac:chgData name="Theo Byl" userId="d5ccbdb684893791" providerId="LiveId" clId="{5EDF1C7A-CE73-44CC-9BDD-24FD8557F5C9}" dt="2026-03-08T09:17:17.833" v="526" actId="14100"/>
          <ac:picMkLst>
            <pc:docMk/>
            <pc:sldMk cId="1167717650" sldId="269"/>
            <ac:picMk id="17" creationId="{01B35D8B-73E4-D43A-0268-AA30BCF4AF4B}"/>
          </ac:picMkLst>
        </pc:picChg>
      </pc:sldChg>
      <pc:sldChg chg="del">
        <pc:chgData name="Theo Byl" userId="d5ccbdb684893791" providerId="LiveId" clId="{5EDF1C7A-CE73-44CC-9BDD-24FD8557F5C9}" dt="2026-03-08T08:40:52.325" v="3" actId="47"/>
        <pc:sldMkLst>
          <pc:docMk/>
          <pc:sldMk cId="1793702310" sldId="269"/>
        </pc:sldMkLst>
      </pc:sldChg>
      <pc:sldChg chg="del">
        <pc:chgData name="Theo Byl" userId="d5ccbdb684893791" providerId="LiveId" clId="{5EDF1C7A-CE73-44CC-9BDD-24FD8557F5C9}" dt="2026-03-08T08:40:52.325" v="3" actId="47"/>
        <pc:sldMkLst>
          <pc:docMk/>
          <pc:sldMk cId="2793257067" sldId="270"/>
        </pc:sldMkLst>
      </pc:sldChg>
      <pc:sldChg chg="addSp modSp new add del mod">
        <pc:chgData name="Theo Byl" userId="d5ccbdb684893791" providerId="LiveId" clId="{5EDF1C7A-CE73-44CC-9BDD-24FD8557F5C9}" dt="2026-03-08T12:09:49.181" v="1785" actId="1076"/>
        <pc:sldMkLst>
          <pc:docMk/>
          <pc:sldMk cId="4109993040" sldId="270"/>
        </pc:sldMkLst>
        <pc:spChg chg="add mod">
          <ac:chgData name="Theo Byl" userId="d5ccbdb684893791" providerId="LiveId" clId="{5EDF1C7A-CE73-44CC-9BDD-24FD8557F5C9}" dt="2026-03-08T12:09:39.767" v="1784" actId="403"/>
          <ac:spMkLst>
            <pc:docMk/>
            <pc:sldMk cId="4109993040" sldId="270"/>
            <ac:spMk id="3" creationId="{D71462C9-226A-F227-4660-7E6C4DAF8905}"/>
          </ac:spMkLst>
        </pc:spChg>
        <pc:spChg chg="add mod">
          <ac:chgData name="Theo Byl" userId="d5ccbdb684893791" providerId="LiveId" clId="{5EDF1C7A-CE73-44CC-9BDD-24FD8557F5C9}" dt="2026-03-08T12:05:36.756" v="1667" actId="20577"/>
          <ac:spMkLst>
            <pc:docMk/>
            <pc:sldMk cId="4109993040" sldId="270"/>
            <ac:spMk id="4" creationId="{0F20220D-6979-9695-B8FA-CCAB2F0D8462}"/>
          </ac:spMkLst>
        </pc:spChg>
        <pc:spChg chg="add mod">
          <ac:chgData name="Theo Byl" userId="d5ccbdb684893791" providerId="LiveId" clId="{5EDF1C7A-CE73-44CC-9BDD-24FD8557F5C9}" dt="2026-03-08T12:06:20.251" v="1676" actId="14100"/>
          <ac:spMkLst>
            <pc:docMk/>
            <pc:sldMk cId="4109993040" sldId="270"/>
            <ac:spMk id="5" creationId="{5FC4020B-59FD-5BBB-300A-C13537ACF3B3}"/>
          </ac:spMkLst>
        </pc:spChg>
        <pc:spChg chg="add mod">
          <ac:chgData name="Theo Byl" userId="d5ccbdb684893791" providerId="LiveId" clId="{5EDF1C7A-CE73-44CC-9BDD-24FD8557F5C9}" dt="2026-03-08T12:09:49.181" v="1785" actId="1076"/>
          <ac:spMkLst>
            <pc:docMk/>
            <pc:sldMk cId="4109993040" sldId="270"/>
            <ac:spMk id="6" creationId="{F5407803-C486-CCF4-068B-05DB36B52CCA}"/>
          </ac:spMkLst>
        </pc:spChg>
      </pc:sldChg>
      <pc:sldChg chg="addSp modSp add del mod">
        <pc:chgData name="Theo Byl" userId="d5ccbdb684893791" providerId="LiveId" clId="{5EDF1C7A-CE73-44CC-9BDD-24FD8557F5C9}" dt="2026-03-08T12:17:04.302" v="1855" actId="1076"/>
        <pc:sldMkLst>
          <pc:docMk/>
          <pc:sldMk cId="535109393" sldId="271"/>
        </pc:sldMkLst>
        <pc:spChg chg="add mod">
          <ac:chgData name="Theo Byl" userId="d5ccbdb684893791" providerId="LiveId" clId="{5EDF1C7A-CE73-44CC-9BDD-24FD8557F5C9}" dt="2026-03-08T12:11:35.854" v="1833" actId="1076"/>
          <ac:spMkLst>
            <pc:docMk/>
            <pc:sldMk cId="535109393" sldId="271"/>
            <ac:spMk id="2" creationId="{5F7776D0-C09F-1063-111E-3925F04B0ED2}"/>
          </ac:spMkLst>
        </pc:spChg>
        <pc:spChg chg="add mod">
          <ac:chgData name="Theo Byl" userId="d5ccbdb684893791" providerId="LiveId" clId="{5EDF1C7A-CE73-44CC-9BDD-24FD8557F5C9}" dt="2026-03-08T12:11:58.106" v="1835"/>
          <ac:spMkLst>
            <pc:docMk/>
            <pc:sldMk cId="535109393" sldId="271"/>
            <ac:spMk id="3" creationId="{29CBABB8-D885-E95D-BB6C-071AE88DB4EA}"/>
          </ac:spMkLst>
        </pc:spChg>
        <pc:spChg chg="add mod">
          <ac:chgData name="Theo Byl" userId="d5ccbdb684893791" providerId="LiveId" clId="{5EDF1C7A-CE73-44CC-9BDD-24FD8557F5C9}" dt="2026-03-08T12:15:55.853" v="1853" actId="1076"/>
          <ac:spMkLst>
            <pc:docMk/>
            <pc:sldMk cId="535109393" sldId="271"/>
            <ac:spMk id="5" creationId="{F1797B7B-8BC7-D139-10E6-04F5F87C3F0E}"/>
          </ac:spMkLst>
        </pc:spChg>
        <pc:picChg chg="add mod">
          <ac:chgData name="Theo Byl" userId="d5ccbdb684893791" providerId="LiveId" clId="{5EDF1C7A-CE73-44CC-9BDD-24FD8557F5C9}" dt="2026-03-08T12:17:04.302" v="1855" actId="1076"/>
          <ac:picMkLst>
            <pc:docMk/>
            <pc:sldMk cId="535109393" sldId="271"/>
            <ac:picMk id="7" creationId="{E2D56883-37E4-ABAF-134E-715C452D05F0}"/>
          </ac:picMkLst>
        </pc:picChg>
      </pc:sldChg>
      <pc:sldChg chg="del">
        <pc:chgData name="Theo Byl" userId="d5ccbdb684893791" providerId="LiveId" clId="{5EDF1C7A-CE73-44CC-9BDD-24FD8557F5C9}" dt="2026-03-08T08:40:52.325" v="3" actId="47"/>
        <pc:sldMkLst>
          <pc:docMk/>
          <pc:sldMk cId="2432805810" sldId="271"/>
        </pc:sldMkLst>
      </pc:sldChg>
      <pc:sldChg chg="addSp modSp add del mod">
        <pc:chgData name="Theo Byl" userId="d5ccbdb684893791" providerId="LiveId" clId="{5EDF1C7A-CE73-44CC-9BDD-24FD8557F5C9}" dt="2026-03-08T14:12:21.379" v="1941" actId="123"/>
        <pc:sldMkLst>
          <pc:docMk/>
          <pc:sldMk cId="2000434819" sldId="272"/>
        </pc:sldMkLst>
        <pc:spChg chg="add mod">
          <ac:chgData name="Theo Byl" userId="d5ccbdb684893791" providerId="LiveId" clId="{5EDF1C7A-CE73-44CC-9BDD-24FD8557F5C9}" dt="2026-03-08T14:10:13.905" v="1926" actId="1076"/>
          <ac:spMkLst>
            <pc:docMk/>
            <pc:sldMk cId="2000434819" sldId="272"/>
            <ac:spMk id="2" creationId="{47B02BB5-AAD0-B26B-105A-15DC7E158CDA}"/>
          </ac:spMkLst>
        </pc:spChg>
        <pc:spChg chg="add mod">
          <ac:chgData name="Theo Byl" userId="d5ccbdb684893791" providerId="LiveId" clId="{5EDF1C7A-CE73-44CC-9BDD-24FD8557F5C9}" dt="2026-03-08T14:10:15.841" v="1927" actId="1076"/>
          <ac:spMkLst>
            <pc:docMk/>
            <pc:sldMk cId="2000434819" sldId="272"/>
            <ac:spMk id="3" creationId="{B25E8D11-2946-B9DC-7075-4F0FF8599BB4}"/>
          </ac:spMkLst>
        </pc:spChg>
        <pc:spChg chg="add mod">
          <ac:chgData name="Theo Byl" userId="d5ccbdb684893791" providerId="LiveId" clId="{5EDF1C7A-CE73-44CC-9BDD-24FD8557F5C9}" dt="2026-03-08T14:12:13.834" v="1940" actId="113"/>
          <ac:spMkLst>
            <pc:docMk/>
            <pc:sldMk cId="2000434819" sldId="272"/>
            <ac:spMk id="5" creationId="{5E2511D9-F328-A3F9-4BA8-AD90F6D3AF8E}"/>
          </ac:spMkLst>
        </pc:spChg>
        <pc:spChg chg="add mod">
          <ac:chgData name="Theo Byl" userId="d5ccbdb684893791" providerId="LiveId" clId="{5EDF1C7A-CE73-44CC-9BDD-24FD8557F5C9}" dt="2026-03-08T14:12:21.379" v="1941" actId="123"/>
          <ac:spMkLst>
            <pc:docMk/>
            <pc:sldMk cId="2000434819" sldId="272"/>
            <ac:spMk id="7" creationId="{236EC5D5-0864-EE72-7A0C-F19908ADF21B}"/>
          </ac:spMkLst>
        </pc:spChg>
      </pc:sldChg>
      <pc:sldChg chg="del">
        <pc:chgData name="Theo Byl" userId="d5ccbdb684893791" providerId="LiveId" clId="{5EDF1C7A-CE73-44CC-9BDD-24FD8557F5C9}" dt="2026-03-08T08:40:52.325" v="3" actId="47"/>
        <pc:sldMkLst>
          <pc:docMk/>
          <pc:sldMk cId="4247501343" sldId="272"/>
        </pc:sldMkLst>
      </pc:sldChg>
      <pc:sldChg chg="del">
        <pc:chgData name="Theo Byl" userId="d5ccbdb684893791" providerId="LiveId" clId="{5EDF1C7A-CE73-44CC-9BDD-24FD8557F5C9}" dt="2026-03-08T08:40:52.325" v="3" actId="47"/>
        <pc:sldMkLst>
          <pc:docMk/>
          <pc:sldMk cId="3480960614" sldId="273"/>
        </pc:sldMkLst>
      </pc:sldChg>
      <pc:sldChg chg="addSp modSp new add del mod modNotesTx">
        <pc:chgData name="Theo Byl" userId="d5ccbdb684893791" providerId="LiveId" clId="{5EDF1C7A-CE73-44CC-9BDD-24FD8557F5C9}" dt="2026-03-08T12:04:29.723" v="1643" actId="692"/>
        <pc:sldMkLst>
          <pc:docMk/>
          <pc:sldMk cId="3745658309" sldId="273"/>
        </pc:sldMkLst>
        <pc:spChg chg="add mod">
          <ac:chgData name="Theo Byl" userId="d5ccbdb684893791" providerId="LiveId" clId="{5EDF1C7A-CE73-44CC-9BDD-24FD8557F5C9}" dt="2026-03-08T11:16:30.719" v="1301" actId="14100"/>
          <ac:spMkLst>
            <pc:docMk/>
            <pc:sldMk cId="3745658309" sldId="273"/>
            <ac:spMk id="3" creationId="{606657C5-2F0E-E04F-E594-4E94B811EC0F}"/>
          </ac:spMkLst>
        </pc:spChg>
        <pc:spChg chg="add mod">
          <ac:chgData name="Theo Byl" userId="d5ccbdb684893791" providerId="LiveId" clId="{5EDF1C7A-CE73-44CC-9BDD-24FD8557F5C9}" dt="2026-03-08T11:16:41.146" v="1303" actId="1076"/>
          <ac:spMkLst>
            <pc:docMk/>
            <pc:sldMk cId="3745658309" sldId="273"/>
            <ac:spMk id="4" creationId="{1CF8EA5A-5625-E167-0800-E62AFE50AD20}"/>
          </ac:spMkLst>
        </pc:spChg>
        <pc:spChg chg="add mod">
          <ac:chgData name="Theo Byl" userId="d5ccbdb684893791" providerId="LiveId" clId="{5EDF1C7A-CE73-44CC-9BDD-24FD8557F5C9}" dt="2026-03-08T11:22:23.442" v="1436" actId="20577"/>
          <ac:spMkLst>
            <pc:docMk/>
            <pc:sldMk cId="3745658309" sldId="273"/>
            <ac:spMk id="6" creationId="{33F3CF94-3A00-EF1D-101D-0035188BC02E}"/>
          </ac:spMkLst>
        </pc:spChg>
        <pc:spChg chg="add mod">
          <ac:chgData name="Theo Byl" userId="d5ccbdb684893791" providerId="LiveId" clId="{5EDF1C7A-CE73-44CC-9BDD-24FD8557F5C9}" dt="2026-03-08T12:04:29.723" v="1643" actId="692"/>
          <ac:spMkLst>
            <pc:docMk/>
            <pc:sldMk cId="3745658309" sldId="273"/>
            <ac:spMk id="9" creationId="{A9B4EF92-7727-AF84-E259-09A0002A4945}"/>
          </ac:spMkLst>
        </pc:spChg>
        <pc:picChg chg="add mod">
          <ac:chgData name="Theo Byl" userId="d5ccbdb684893791" providerId="LiveId" clId="{5EDF1C7A-CE73-44CC-9BDD-24FD8557F5C9}" dt="2026-03-08T11:21:40.969" v="1422" actId="1076"/>
          <ac:picMkLst>
            <pc:docMk/>
            <pc:sldMk cId="3745658309" sldId="273"/>
            <ac:picMk id="8" creationId="{9EE264C7-BD8B-9B1B-A0E4-66A33242F021}"/>
          </ac:picMkLst>
        </pc:picChg>
      </pc:sldChg>
      <pc:sldChg chg="addSp delSp modSp add mod">
        <pc:chgData name="Theo Byl" userId="d5ccbdb684893791" providerId="LiveId" clId="{5EDF1C7A-CE73-44CC-9BDD-24FD8557F5C9}" dt="2026-03-08T11:26:53.775" v="1469" actId="478"/>
        <pc:sldMkLst>
          <pc:docMk/>
          <pc:sldMk cId="2472481010" sldId="274"/>
        </pc:sldMkLst>
        <pc:spChg chg="mod">
          <ac:chgData name="Theo Byl" userId="d5ccbdb684893791" providerId="LiveId" clId="{5EDF1C7A-CE73-44CC-9BDD-24FD8557F5C9}" dt="2026-03-08T11:25:39.153" v="1453" actId="1076"/>
          <ac:spMkLst>
            <pc:docMk/>
            <pc:sldMk cId="2472481010" sldId="274"/>
            <ac:spMk id="3" creationId="{287B983F-4FB0-5E79-A1C9-328E6F9DEBCC}"/>
          </ac:spMkLst>
        </pc:spChg>
        <pc:spChg chg="mod">
          <ac:chgData name="Theo Byl" userId="d5ccbdb684893791" providerId="LiveId" clId="{5EDF1C7A-CE73-44CC-9BDD-24FD8557F5C9}" dt="2026-03-08T11:25:43.476" v="1455" actId="1076"/>
          <ac:spMkLst>
            <pc:docMk/>
            <pc:sldMk cId="2472481010" sldId="274"/>
            <ac:spMk id="4" creationId="{60AAF2E7-8860-13E2-B953-F5DDCD8CB4FA}"/>
          </ac:spMkLst>
        </pc:spChg>
        <pc:spChg chg="del">
          <ac:chgData name="Theo Byl" userId="d5ccbdb684893791" providerId="LiveId" clId="{5EDF1C7A-CE73-44CC-9BDD-24FD8557F5C9}" dt="2026-03-08T10:48:08.260" v="614" actId="478"/>
          <ac:spMkLst>
            <pc:docMk/>
            <pc:sldMk cId="2472481010" sldId="274"/>
            <ac:spMk id="6" creationId="{32C600D7-0297-C63F-7841-112F0E2CEC91}"/>
          </ac:spMkLst>
        </pc:spChg>
        <pc:spChg chg="add mod">
          <ac:chgData name="Theo Byl" userId="d5ccbdb684893791" providerId="LiveId" clId="{5EDF1C7A-CE73-44CC-9BDD-24FD8557F5C9}" dt="2026-03-08T11:25:50.802" v="1456" actId="1076"/>
          <ac:spMkLst>
            <pc:docMk/>
            <pc:sldMk cId="2472481010" sldId="274"/>
            <ac:spMk id="7" creationId="{4277B838-8529-4CB7-C382-1030169B7312}"/>
          </ac:spMkLst>
        </pc:spChg>
        <pc:spChg chg="del mod">
          <ac:chgData name="Theo Byl" userId="d5ccbdb684893791" providerId="LiveId" clId="{5EDF1C7A-CE73-44CC-9BDD-24FD8557F5C9}" dt="2026-03-08T10:48:11.379" v="616" actId="478"/>
          <ac:spMkLst>
            <pc:docMk/>
            <pc:sldMk cId="2472481010" sldId="274"/>
            <ac:spMk id="8" creationId="{9C78A389-838D-15AB-55D1-1BCBC4E18069}"/>
          </ac:spMkLst>
        </pc:spChg>
        <pc:spChg chg="add mod">
          <ac:chgData name="Theo Byl" userId="d5ccbdb684893791" providerId="LiveId" clId="{5EDF1C7A-CE73-44CC-9BDD-24FD8557F5C9}" dt="2026-03-08T10:50:48.827" v="700" actId="1076"/>
          <ac:spMkLst>
            <pc:docMk/>
            <pc:sldMk cId="2472481010" sldId="274"/>
            <ac:spMk id="9" creationId="{D6678EC1-B5B9-DB3E-77CF-AEC591E5EDC6}"/>
          </ac:spMkLst>
        </pc:spChg>
        <pc:spChg chg="del">
          <ac:chgData name="Theo Byl" userId="d5ccbdb684893791" providerId="LiveId" clId="{5EDF1C7A-CE73-44CC-9BDD-24FD8557F5C9}" dt="2026-03-08T10:48:12.635" v="617" actId="478"/>
          <ac:spMkLst>
            <pc:docMk/>
            <pc:sldMk cId="2472481010" sldId="274"/>
            <ac:spMk id="10" creationId="{ECE46572-86A7-A7F4-5943-E5767B1B7B21}"/>
          </ac:spMkLst>
        </pc:spChg>
        <pc:spChg chg="add mod">
          <ac:chgData name="Theo Byl" userId="d5ccbdb684893791" providerId="LiveId" clId="{5EDF1C7A-CE73-44CC-9BDD-24FD8557F5C9}" dt="2026-03-08T10:51:30.689" v="729" actId="1076"/>
          <ac:spMkLst>
            <pc:docMk/>
            <pc:sldMk cId="2472481010" sldId="274"/>
            <ac:spMk id="11" creationId="{2B782C75-696E-B98A-CC71-7A836890E19C}"/>
          </ac:spMkLst>
        </pc:spChg>
        <pc:spChg chg="del">
          <ac:chgData name="Theo Byl" userId="d5ccbdb684893791" providerId="LiveId" clId="{5EDF1C7A-CE73-44CC-9BDD-24FD8557F5C9}" dt="2026-03-08T10:48:13.909" v="618" actId="478"/>
          <ac:spMkLst>
            <pc:docMk/>
            <pc:sldMk cId="2472481010" sldId="274"/>
            <ac:spMk id="12" creationId="{AF89EBC7-3FCA-4DA1-C479-8690E4CF8AC7}"/>
          </ac:spMkLst>
        </pc:spChg>
        <pc:spChg chg="del">
          <ac:chgData name="Theo Byl" userId="d5ccbdb684893791" providerId="LiveId" clId="{5EDF1C7A-CE73-44CC-9BDD-24FD8557F5C9}" dt="2026-03-08T10:48:15.419" v="619" actId="478"/>
          <ac:spMkLst>
            <pc:docMk/>
            <pc:sldMk cId="2472481010" sldId="274"/>
            <ac:spMk id="14" creationId="{012AFB8E-55A3-D7CB-F30F-277772654011}"/>
          </ac:spMkLst>
        </pc:spChg>
        <pc:picChg chg="add del mod">
          <ac:chgData name="Theo Byl" userId="d5ccbdb684893791" providerId="LiveId" clId="{5EDF1C7A-CE73-44CC-9BDD-24FD8557F5C9}" dt="2026-03-08T11:26:53.775" v="1469" actId="478"/>
          <ac:picMkLst>
            <pc:docMk/>
            <pc:sldMk cId="2472481010" sldId="274"/>
            <ac:picMk id="5" creationId="{9E687D67-7EEF-D2C5-C785-EA948082B89B}"/>
          </ac:picMkLst>
        </pc:picChg>
        <pc:picChg chg="add mod">
          <ac:chgData name="Theo Byl" userId="d5ccbdb684893791" providerId="LiveId" clId="{5EDF1C7A-CE73-44CC-9BDD-24FD8557F5C9}" dt="2026-03-08T11:26:52.340" v="1468"/>
          <ac:picMkLst>
            <pc:docMk/>
            <pc:sldMk cId="2472481010" sldId="274"/>
            <ac:picMk id="13" creationId="{E6A35538-5815-1B62-5521-2D59EF0F5BA4}"/>
          </ac:picMkLst>
        </pc:picChg>
        <pc:picChg chg="del">
          <ac:chgData name="Theo Byl" userId="d5ccbdb684893791" providerId="LiveId" clId="{5EDF1C7A-CE73-44CC-9BDD-24FD8557F5C9}" dt="2026-03-08T10:46:52.852" v="607" actId="478"/>
          <ac:picMkLst>
            <pc:docMk/>
            <pc:sldMk cId="2472481010" sldId="274"/>
            <ac:picMk id="16" creationId="{8D547D94-C0A0-DEBC-DF99-E10DB1EE3766}"/>
          </ac:picMkLst>
        </pc:picChg>
      </pc:sldChg>
      <pc:sldChg chg="addSp delSp modSp add mod">
        <pc:chgData name="Theo Byl" userId="d5ccbdb684893791" providerId="LiveId" clId="{5EDF1C7A-CE73-44CC-9BDD-24FD8557F5C9}" dt="2026-03-08T11:26:37.975" v="1466" actId="1076"/>
        <pc:sldMkLst>
          <pc:docMk/>
          <pc:sldMk cId="3186242751" sldId="275"/>
        </pc:sldMkLst>
        <pc:spChg chg="mod">
          <ac:chgData name="Theo Byl" userId="d5ccbdb684893791" providerId="LiveId" clId="{5EDF1C7A-CE73-44CC-9BDD-24FD8557F5C9}" dt="2026-03-08T11:24:54.813" v="1444" actId="403"/>
          <ac:spMkLst>
            <pc:docMk/>
            <pc:sldMk cId="3186242751" sldId="275"/>
            <ac:spMk id="3" creationId="{A47D7D43-8FB1-00C0-A114-6EE51F013B09}"/>
          </ac:spMkLst>
        </pc:spChg>
        <pc:spChg chg="mod">
          <ac:chgData name="Theo Byl" userId="d5ccbdb684893791" providerId="LiveId" clId="{5EDF1C7A-CE73-44CC-9BDD-24FD8557F5C9}" dt="2026-03-08T11:25:00.227" v="1446" actId="14100"/>
          <ac:spMkLst>
            <pc:docMk/>
            <pc:sldMk cId="3186242751" sldId="275"/>
            <ac:spMk id="4" creationId="{044BBBA3-0231-BA3C-0D4D-FE7BF5E2E24F}"/>
          </ac:spMkLst>
        </pc:spChg>
        <pc:spChg chg="add mod">
          <ac:chgData name="Theo Byl" userId="d5ccbdb684893791" providerId="LiveId" clId="{5EDF1C7A-CE73-44CC-9BDD-24FD8557F5C9}" dt="2026-03-08T11:25:02.488" v="1447" actId="1076"/>
          <ac:spMkLst>
            <pc:docMk/>
            <pc:sldMk cId="3186242751" sldId="275"/>
            <ac:spMk id="6" creationId="{43E6D61D-33BA-79C2-FCE4-528160ECE44A}"/>
          </ac:spMkLst>
        </pc:spChg>
        <pc:spChg chg="mod">
          <ac:chgData name="Theo Byl" userId="d5ccbdb684893791" providerId="LiveId" clId="{5EDF1C7A-CE73-44CC-9BDD-24FD8557F5C9}" dt="2026-03-08T10:52:43.735" v="731" actId="6549"/>
          <ac:spMkLst>
            <pc:docMk/>
            <pc:sldMk cId="3186242751" sldId="275"/>
            <ac:spMk id="7" creationId="{0FA803C2-4B80-13B0-B8B8-3A6E4D0B068D}"/>
          </ac:spMkLst>
        </pc:spChg>
        <pc:spChg chg="del">
          <ac:chgData name="Theo Byl" userId="d5ccbdb684893791" providerId="LiveId" clId="{5EDF1C7A-CE73-44CC-9BDD-24FD8557F5C9}" dt="2026-03-08T10:53:42.603" v="751" actId="478"/>
          <ac:spMkLst>
            <pc:docMk/>
            <pc:sldMk cId="3186242751" sldId="275"/>
            <ac:spMk id="9" creationId="{572B6F1C-10AD-1C74-7C76-3382281DA1E6}"/>
          </ac:spMkLst>
        </pc:spChg>
        <pc:spChg chg="del mod">
          <ac:chgData name="Theo Byl" userId="d5ccbdb684893791" providerId="LiveId" clId="{5EDF1C7A-CE73-44CC-9BDD-24FD8557F5C9}" dt="2026-03-08T10:53:47.795" v="753" actId="478"/>
          <ac:spMkLst>
            <pc:docMk/>
            <pc:sldMk cId="3186242751" sldId="275"/>
            <ac:spMk id="11" creationId="{7A97CA9D-6796-7E7A-1DF0-75EB3D28CB04}"/>
          </ac:spMkLst>
        </pc:spChg>
        <pc:picChg chg="mod">
          <ac:chgData name="Theo Byl" userId="d5ccbdb684893791" providerId="LiveId" clId="{5EDF1C7A-CE73-44CC-9BDD-24FD8557F5C9}" dt="2026-03-08T11:26:37.975" v="1466" actId="1076"/>
          <ac:picMkLst>
            <pc:docMk/>
            <pc:sldMk cId="3186242751" sldId="275"/>
            <ac:picMk id="5" creationId="{A7131106-E741-0CB9-48CC-FF737588D55B}"/>
          </ac:picMkLst>
        </pc:picChg>
      </pc:sldChg>
      <pc:sldChg chg="addSp delSp modSp new mod ord">
        <pc:chgData name="Theo Byl" userId="d5ccbdb684893791" providerId="LiveId" clId="{5EDF1C7A-CE73-44CC-9BDD-24FD8557F5C9}" dt="2026-03-08T11:26:44.922" v="1467"/>
        <pc:sldMkLst>
          <pc:docMk/>
          <pc:sldMk cId="880483494" sldId="276"/>
        </pc:sldMkLst>
        <pc:spChg chg="add del mod">
          <ac:chgData name="Theo Byl" userId="d5ccbdb684893791" providerId="LiveId" clId="{5EDF1C7A-CE73-44CC-9BDD-24FD8557F5C9}" dt="2026-03-08T10:59:52.866" v="789" actId="478"/>
          <ac:spMkLst>
            <pc:docMk/>
            <pc:sldMk cId="880483494" sldId="276"/>
            <ac:spMk id="3" creationId="{51367FCC-4AF5-6A74-6A69-3B112A3414C1}"/>
          </ac:spMkLst>
        </pc:spChg>
        <pc:spChg chg="add mod">
          <ac:chgData name="Theo Byl" userId="d5ccbdb684893791" providerId="LiveId" clId="{5EDF1C7A-CE73-44CC-9BDD-24FD8557F5C9}" dt="2026-03-08T11:26:23.222" v="1463" actId="20577"/>
          <ac:spMkLst>
            <pc:docMk/>
            <pc:sldMk cId="880483494" sldId="276"/>
            <ac:spMk id="5" creationId="{76B7AEB6-A45C-D8D4-E307-037501A0F821}"/>
          </ac:spMkLst>
        </pc:spChg>
        <pc:spChg chg="add mod">
          <ac:chgData name="Theo Byl" userId="d5ccbdb684893791" providerId="LiveId" clId="{5EDF1C7A-CE73-44CC-9BDD-24FD8557F5C9}" dt="2026-03-08T11:08:40.610" v="1259" actId="1076"/>
          <ac:spMkLst>
            <pc:docMk/>
            <pc:sldMk cId="880483494" sldId="276"/>
            <ac:spMk id="7" creationId="{CD9F4297-D0AE-53BC-8104-CB31A45DE8BD}"/>
          </ac:spMkLst>
        </pc:spChg>
        <pc:spChg chg="add mod">
          <ac:chgData name="Theo Byl" userId="d5ccbdb684893791" providerId="LiveId" clId="{5EDF1C7A-CE73-44CC-9BDD-24FD8557F5C9}" dt="2026-03-08T11:08:43.761" v="1260" actId="1076"/>
          <ac:spMkLst>
            <pc:docMk/>
            <pc:sldMk cId="880483494" sldId="276"/>
            <ac:spMk id="8" creationId="{750455AA-0982-75D3-0000-5F537067B8F2}"/>
          </ac:spMkLst>
        </pc:spChg>
        <pc:picChg chg="add mod">
          <ac:chgData name="Theo Byl" userId="d5ccbdb684893791" providerId="LiveId" clId="{5EDF1C7A-CE73-44CC-9BDD-24FD8557F5C9}" dt="2026-03-08T11:26:19.605" v="1461" actId="14100"/>
          <ac:picMkLst>
            <pc:docMk/>
            <pc:sldMk cId="880483494" sldId="276"/>
            <ac:picMk id="9" creationId="{F5AF977F-9A33-19BA-967F-13731E55E07D}"/>
          </ac:picMkLst>
        </pc:picChg>
        <pc:picChg chg="add mod">
          <ac:chgData name="Theo Byl" userId="d5ccbdb684893791" providerId="LiveId" clId="{5EDF1C7A-CE73-44CC-9BDD-24FD8557F5C9}" dt="2026-03-08T11:26:44.922" v="1467"/>
          <ac:picMkLst>
            <pc:docMk/>
            <pc:sldMk cId="880483494" sldId="276"/>
            <ac:picMk id="10" creationId="{9380854D-178C-DF6B-09B9-875D4C4F7713}"/>
          </ac:picMkLst>
        </pc:picChg>
      </pc:sldChg>
      <pc:sldChg chg="new del">
        <pc:chgData name="Theo Byl" userId="d5ccbdb684893791" providerId="LiveId" clId="{5EDF1C7A-CE73-44CC-9BDD-24FD8557F5C9}" dt="2026-03-08T11:58:07.932" v="1595" actId="47"/>
        <pc:sldMkLst>
          <pc:docMk/>
          <pc:sldMk cId="3983868895" sldId="277"/>
        </pc:sldMkLst>
      </pc:sldChg>
      <pc:sldChg chg="addSp delSp modSp add mod">
        <pc:chgData name="Theo Byl" userId="d5ccbdb684893791" providerId="LiveId" clId="{5EDF1C7A-CE73-44CC-9BDD-24FD8557F5C9}" dt="2026-03-08T11:58:02.237" v="1594" actId="14100"/>
        <pc:sldMkLst>
          <pc:docMk/>
          <pc:sldMk cId="125824750" sldId="278"/>
        </pc:sldMkLst>
        <pc:spChg chg="mod">
          <ac:chgData name="Theo Byl" userId="d5ccbdb684893791" providerId="LiveId" clId="{5EDF1C7A-CE73-44CC-9BDD-24FD8557F5C9}" dt="2026-03-08T11:43:15.538" v="1495" actId="14100"/>
          <ac:spMkLst>
            <pc:docMk/>
            <pc:sldMk cId="125824750" sldId="278"/>
            <ac:spMk id="3" creationId="{1EF94B30-1271-4EAC-7D5F-5FCB7A9898D0}"/>
          </ac:spMkLst>
        </pc:spChg>
        <pc:spChg chg="mod">
          <ac:chgData name="Theo Byl" userId="d5ccbdb684893791" providerId="LiveId" clId="{5EDF1C7A-CE73-44CC-9BDD-24FD8557F5C9}" dt="2026-03-08T11:43:25.881" v="1497" actId="14100"/>
          <ac:spMkLst>
            <pc:docMk/>
            <pc:sldMk cId="125824750" sldId="278"/>
            <ac:spMk id="4" creationId="{D4A0E55C-C9D1-2557-D2F6-CE7AE04FDBD5}"/>
          </ac:spMkLst>
        </pc:spChg>
        <pc:spChg chg="del">
          <ac:chgData name="Theo Byl" userId="d5ccbdb684893791" providerId="LiveId" clId="{5EDF1C7A-CE73-44CC-9BDD-24FD8557F5C9}" dt="2026-03-08T11:45:08.107" v="1499" actId="478"/>
          <ac:spMkLst>
            <pc:docMk/>
            <pc:sldMk cId="125824750" sldId="278"/>
            <ac:spMk id="6" creationId="{1549CF02-DCF4-8701-0E8C-DA5ED6DD7C9B}"/>
          </ac:spMkLst>
        </pc:spChg>
        <pc:spChg chg="mod">
          <ac:chgData name="Theo Byl" userId="d5ccbdb684893791" providerId="LiveId" clId="{5EDF1C7A-CE73-44CC-9BDD-24FD8557F5C9}" dt="2026-03-08T11:43:20.159" v="1496" actId="14100"/>
          <ac:spMkLst>
            <pc:docMk/>
            <pc:sldMk cId="125824750" sldId="278"/>
            <ac:spMk id="7" creationId="{6DF8F259-6B62-2EFC-3AC7-DDD311620FB4}"/>
          </ac:spMkLst>
        </pc:spChg>
        <pc:spChg chg="add">
          <ac:chgData name="Theo Byl" userId="d5ccbdb684893791" providerId="LiveId" clId="{5EDF1C7A-CE73-44CC-9BDD-24FD8557F5C9}" dt="2026-03-08T11:45:25.699" v="1500" actId="11529"/>
          <ac:spMkLst>
            <pc:docMk/>
            <pc:sldMk cId="125824750" sldId="278"/>
            <ac:spMk id="9" creationId="{ABC2BFAD-F9CC-8685-B631-C8FA0A0E975B}"/>
          </ac:spMkLst>
        </pc:spChg>
        <pc:spChg chg="add mod">
          <ac:chgData name="Theo Byl" userId="d5ccbdb684893791" providerId="LiveId" clId="{5EDF1C7A-CE73-44CC-9BDD-24FD8557F5C9}" dt="2026-03-08T11:57:12.724" v="1591" actId="20577"/>
          <ac:spMkLst>
            <pc:docMk/>
            <pc:sldMk cId="125824750" sldId="278"/>
            <ac:spMk id="11" creationId="{379FCA4F-9973-9F7D-A04A-1C76546BDE23}"/>
          </ac:spMkLst>
        </pc:spChg>
        <pc:spChg chg="add mod">
          <ac:chgData name="Theo Byl" userId="d5ccbdb684893791" providerId="LiveId" clId="{5EDF1C7A-CE73-44CC-9BDD-24FD8557F5C9}" dt="2026-03-08T11:58:02.237" v="1594" actId="14100"/>
          <ac:spMkLst>
            <pc:docMk/>
            <pc:sldMk cId="125824750" sldId="278"/>
            <ac:spMk id="13" creationId="{041DA0ED-4B35-7ECC-92C5-213FEE1D9B53}"/>
          </ac:spMkLst>
        </pc:spChg>
        <pc:spChg chg="add mod">
          <ac:chgData name="Theo Byl" userId="d5ccbdb684893791" providerId="LiveId" clId="{5EDF1C7A-CE73-44CC-9BDD-24FD8557F5C9}" dt="2026-03-08T11:57:22.152" v="1593" actId="115"/>
          <ac:spMkLst>
            <pc:docMk/>
            <pc:sldMk cId="125824750" sldId="278"/>
            <ac:spMk id="15" creationId="{FF7963BA-9C12-3798-F27A-7392591E3034}"/>
          </ac:spMkLst>
        </pc:spChg>
        <pc:picChg chg="del">
          <ac:chgData name="Theo Byl" userId="d5ccbdb684893791" providerId="LiveId" clId="{5EDF1C7A-CE73-44CC-9BDD-24FD8557F5C9}" dt="2026-03-08T11:43:06.555" v="1488" actId="478"/>
          <ac:picMkLst>
            <pc:docMk/>
            <pc:sldMk cId="125824750" sldId="278"/>
            <ac:picMk id="5" creationId="{AAABC790-635C-DF3D-B446-66433D87C4FD}"/>
          </ac:picMkLst>
        </pc:picChg>
        <pc:picChg chg="add mod">
          <ac:chgData name="Theo Byl" userId="d5ccbdb684893791" providerId="LiveId" clId="{5EDF1C7A-CE73-44CC-9BDD-24FD8557F5C9}" dt="2026-03-08T11:43:28.768" v="1498" actId="1076"/>
          <ac:picMkLst>
            <pc:docMk/>
            <pc:sldMk cId="125824750" sldId="278"/>
            <ac:picMk id="8" creationId="{BD1480ED-02B4-4A52-FBF4-C837153820A7}"/>
          </ac:picMkLst>
        </pc:picChg>
      </pc:sldChg>
      <pc:sldChg chg="addSp modSp new mod modNotesTx">
        <pc:chgData name="Theo Byl" userId="d5ccbdb684893791" providerId="LiveId" clId="{5EDF1C7A-CE73-44CC-9BDD-24FD8557F5C9}" dt="2026-03-08T14:43:34.352" v="2340" actId="207"/>
        <pc:sldMkLst>
          <pc:docMk/>
          <pc:sldMk cId="649051638" sldId="279"/>
        </pc:sldMkLst>
        <pc:spChg chg="add mod">
          <ac:chgData name="Theo Byl" userId="d5ccbdb684893791" providerId="LiveId" clId="{5EDF1C7A-CE73-44CC-9BDD-24FD8557F5C9}" dt="2026-03-08T14:20:00.995" v="2041"/>
          <ac:spMkLst>
            <pc:docMk/>
            <pc:sldMk cId="649051638" sldId="279"/>
            <ac:spMk id="3" creationId="{49E98F6C-E792-6113-090F-B52D7012DE3A}"/>
          </ac:spMkLst>
        </pc:spChg>
        <pc:spChg chg="add mod">
          <ac:chgData name="Theo Byl" userId="d5ccbdb684893791" providerId="LiveId" clId="{5EDF1C7A-CE73-44CC-9BDD-24FD8557F5C9}" dt="2026-03-08T14:43:07.411" v="2333" actId="207"/>
          <ac:spMkLst>
            <pc:docMk/>
            <pc:sldMk cId="649051638" sldId="279"/>
            <ac:spMk id="5" creationId="{FBEE089E-5DB3-5EF7-D445-7FC0EC254A4E}"/>
          </ac:spMkLst>
        </pc:spChg>
        <pc:spChg chg="add mod">
          <ac:chgData name="Theo Byl" userId="d5ccbdb684893791" providerId="LiveId" clId="{5EDF1C7A-CE73-44CC-9BDD-24FD8557F5C9}" dt="2026-03-08T14:43:11.899" v="2334" actId="207"/>
          <ac:spMkLst>
            <pc:docMk/>
            <pc:sldMk cId="649051638" sldId="279"/>
            <ac:spMk id="7" creationId="{14624E53-9FB2-FE8E-252E-9F5BD76A6603}"/>
          </ac:spMkLst>
        </pc:spChg>
        <pc:spChg chg="add mod">
          <ac:chgData name="Theo Byl" userId="d5ccbdb684893791" providerId="LiveId" clId="{5EDF1C7A-CE73-44CC-9BDD-24FD8557F5C9}" dt="2026-03-08T14:43:17.212" v="2335" actId="207"/>
          <ac:spMkLst>
            <pc:docMk/>
            <pc:sldMk cId="649051638" sldId="279"/>
            <ac:spMk id="9" creationId="{48B62280-E5F9-112C-B9B4-D6ECA51131A9}"/>
          </ac:spMkLst>
        </pc:spChg>
        <pc:spChg chg="add mod">
          <ac:chgData name="Theo Byl" userId="d5ccbdb684893791" providerId="LiveId" clId="{5EDF1C7A-CE73-44CC-9BDD-24FD8557F5C9}" dt="2026-03-08T14:43:21.345" v="2336" actId="207"/>
          <ac:spMkLst>
            <pc:docMk/>
            <pc:sldMk cId="649051638" sldId="279"/>
            <ac:spMk id="11" creationId="{D542224C-FAF9-4760-1A6D-F590B7E9A7A9}"/>
          </ac:spMkLst>
        </pc:spChg>
        <pc:spChg chg="add mod">
          <ac:chgData name="Theo Byl" userId="d5ccbdb684893791" providerId="LiveId" clId="{5EDF1C7A-CE73-44CC-9BDD-24FD8557F5C9}" dt="2026-03-08T14:43:31.138" v="2339" actId="207"/>
          <ac:spMkLst>
            <pc:docMk/>
            <pc:sldMk cId="649051638" sldId="279"/>
            <ac:spMk id="13" creationId="{7CC2FF10-9CD9-2B5E-458B-E3A8A8E49207}"/>
          </ac:spMkLst>
        </pc:spChg>
        <pc:spChg chg="add mod">
          <ac:chgData name="Theo Byl" userId="d5ccbdb684893791" providerId="LiveId" clId="{5EDF1C7A-CE73-44CC-9BDD-24FD8557F5C9}" dt="2026-03-08T14:43:34.352" v="2340" actId="207"/>
          <ac:spMkLst>
            <pc:docMk/>
            <pc:sldMk cId="649051638" sldId="279"/>
            <ac:spMk id="15" creationId="{FD4E6E5B-2823-C871-870C-4132F4EB928C}"/>
          </ac:spMkLst>
        </pc:spChg>
      </pc:sldChg>
      <pc:sldChg chg="addSp modSp new mod">
        <pc:chgData name="Theo Byl" userId="d5ccbdb684893791" providerId="LiveId" clId="{5EDF1C7A-CE73-44CC-9BDD-24FD8557F5C9}" dt="2026-03-08T15:01:48.567" v="2476" actId="20577"/>
        <pc:sldMkLst>
          <pc:docMk/>
          <pc:sldMk cId="911379646" sldId="280"/>
        </pc:sldMkLst>
        <pc:spChg chg="add mod">
          <ac:chgData name="Theo Byl" userId="d5ccbdb684893791" providerId="LiveId" clId="{5EDF1C7A-CE73-44CC-9BDD-24FD8557F5C9}" dt="2026-03-08T15:01:48.567" v="2476" actId="20577"/>
          <ac:spMkLst>
            <pc:docMk/>
            <pc:sldMk cId="911379646" sldId="280"/>
            <ac:spMk id="3" creationId="{B10B4698-1C30-4665-DD71-22511F671D08}"/>
          </ac:spMkLst>
        </pc:spChg>
      </pc:sldChg>
      <pc:sldChg chg="addSp delSp modSp new mod">
        <pc:chgData name="Theo Byl" userId="d5ccbdb684893791" providerId="LiveId" clId="{5EDF1C7A-CE73-44CC-9BDD-24FD8557F5C9}" dt="2026-03-08T15:05:20.921" v="2503" actId="1076"/>
        <pc:sldMkLst>
          <pc:docMk/>
          <pc:sldMk cId="1357792878" sldId="281"/>
        </pc:sldMkLst>
        <pc:spChg chg="add mod">
          <ac:chgData name="Theo Byl" userId="d5ccbdb684893791" providerId="LiveId" clId="{5EDF1C7A-CE73-44CC-9BDD-24FD8557F5C9}" dt="2026-03-08T15:05:09.913" v="2501" actId="403"/>
          <ac:spMkLst>
            <pc:docMk/>
            <pc:sldMk cId="1357792878" sldId="281"/>
            <ac:spMk id="3" creationId="{69C79216-D787-E3D4-D19B-DCE05D963D4B}"/>
          </ac:spMkLst>
        </pc:spChg>
        <pc:spChg chg="add mod">
          <ac:chgData name="Theo Byl" userId="d5ccbdb684893791" providerId="LiveId" clId="{5EDF1C7A-CE73-44CC-9BDD-24FD8557F5C9}" dt="2026-03-08T15:03:42.911" v="2492" actId="1076"/>
          <ac:spMkLst>
            <pc:docMk/>
            <pc:sldMk cId="1357792878" sldId="281"/>
            <ac:spMk id="5" creationId="{C652A90A-422F-9395-3BED-E1A74C8C8790}"/>
          </ac:spMkLst>
        </pc:spChg>
        <pc:spChg chg="add mod">
          <ac:chgData name="Theo Byl" userId="d5ccbdb684893791" providerId="LiveId" clId="{5EDF1C7A-CE73-44CC-9BDD-24FD8557F5C9}" dt="2026-03-08T15:03:51.768" v="2495" actId="1076"/>
          <ac:spMkLst>
            <pc:docMk/>
            <pc:sldMk cId="1357792878" sldId="281"/>
            <ac:spMk id="7" creationId="{E7B60C9F-0054-1723-9211-D1D2D9647659}"/>
          </ac:spMkLst>
        </pc:spChg>
        <pc:spChg chg="add del mod">
          <ac:chgData name="Theo Byl" userId="d5ccbdb684893791" providerId="LiveId" clId="{5EDF1C7A-CE73-44CC-9BDD-24FD8557F5C9}" dt="2026-03-08T15:03:55.072" v="2496" actId="478"/>
          <ac:spMkLst>
            <pc:docMk/>
            <pc:sldMk cId="1357792878" sldId="281"/>
            <ac:spMk id="9" creationId="{981F3727-54D9-2A10-1282-8F149866521C}"/>
          </ac:spMkLst>
        </pc:spChg>
        <pc:spChg chg="add mod">
          <ac:chgData name="Theo Byl" userId="d5ccbdb684893791" providerId="LiveId" clId="{5EDF1C7A-CE73-44CC-9BDD-24FD8557F5C9}" dt="2026-03-08T15:03:57.964" v="2497" actId="1076"/>
          <ac:spMkLst>
            <pc:docMk/>
            <pc:sldMk cId="1357792878" sldId="281"/>
            <ac:spMk id="11" creationId="{7A77FCCD-355D-FBBF-780F-9971D54974F9}"/>
          </ac:spMkLst>
        </pc:spChg>
        <pc:spChg chg="add mod">
          <ac:chgData name="Theo Byl" userId="d5ccbdb684893791" providerId="LiveId" clId="{5EDF1C7A-CE73-44CC-9BDD-24FD8557F5C9}" dt="2026-03-08T15:04:00.719" v="2498" actId="1076"/>
          <ac:spMkLst>
            <pc:docMk/>
            <pc:sldMk cId="1357792878" sldId="281"/>
            <ac:spMk id="13" creationId="{9BEAF1E9-4792-0936-555B-1DE060EFEA77}"/>
          </ac:spMkLst>
        </pc:spChg>
        <pc:spChg chg="add mod">
          <ac:chgData name="Theo Byl" userId="d5ccbdb684893791" providerId="LiveId" clId="{5EDF1C7A-CE73-44CC-9BDD-24FD8557F5C9}" dt="2026-03-08T15:04:03.380" v="2499" actId="1076"/>
          <ac:spMkLst>
            <pc:docMk/>
            <pc:sldMk cId="1357792878" sldId="281"/>
            <ac:spMk id="15" creationId="{26CB479E-8895-BC14-17C6-7C8B8AB202D6}"/>
          </ac:spMkLst>
        </pc:spChg>
        <pc:spChg chg="add mod">
          <ac:chgData name="Theo Byl" userId="d5ccbdb684893791" providerId="LiveId" clId="{5EDF1C7A-CE73-44CC-9BDD-24FD8557F5C9}" dt="2026-03-08T15:04:05.939" v="2500" actId="1076"/>
          <ac:spMkLst>
            <pc:docMk/>
            <pc:sldMk cId="1357792878" sldId="281"/>
            <ac:spMk id="17" creationId="{753BD96B-FA76-F39A-1744-CDCBB2CC1296}"/>
          </ac:spMkLst>
        </pc:spChg>
        <pc:spChg chg="add mod">
          <ac:chgData name="Theo Byl" userId="d5ccbdb684893791" providerId="LiveId" clId="{5EDF1C7A-CE73-44CC-9BDD-24FD8557F5C9}" dt="2026-03-08T15:05:20.921" v="2503" actId="1076"/>
          <ac:spMkLst>
            <pc:docMk/>
            <pc:sldMk cId="1357792878" sldId="281"/>
            <ac:spMk id="18" creationId="{5C8CEBE5-EC78-946E-848D-8950C897CBA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6CE101-5262-460D-A289-6511A511064C}" type="datetimeFigureOut">
              <a:rPr lang="nl-BE" smtClean="0"/>
              <a:t>24/03/2026</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40126B-C640-4B1B-B9B7-78B737A6DF8E}" type="slidenum">
              <a:rPr lang="nl-BE" smtClean="0"/>
              <a:t>‹#›</a:t>
            </a:fld>
            <a:endParaRPr lang="nl-BE"/>
          </a:p>
        </p:txBody>
      </p:sp>
    </p:spTree>
    <p:extLst>
      <p:ext uri="{BB962C8B-B14F-4D97-AF65-F5344CB8AC3E}">
        <p14:creationId xmlns:p14="http://schemas.microsoft.com/office/powerpoint/2010/main" val="480318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8340126B-C640-4B1B-B9B7-78B737A6DF8E}" type="slidenum">
              <a:rPr lang="nl-BE" smtClean="0"/>
              <a:t>3</a:t>
            </a:fld>
            <a:endParaRPr lang="nl-BE"/>
          </a:p>
        </p:txBody>
      </p:sp>
    </p:spTree>
    <p:extLst>
      <p:ext uri="{BB962C8B-B14F-4D97-AF65-F5344CB8AC3E}">
        <p14:creationId xmlns:p14="http://schemas.microsoft.com/office/powerpoint/2010/main" val="10693679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8340126B-C640-4B1B-B9B7-78B737A6DF8E}" type="slidenum">
              <a:rPr lang="nl-BE" smtClean="0"/>
              <a:t>15</a:t>
            </a:fld>
            <a:endParaRPr lang="nl-BE"/>
          </a:p>
        </p:txBody>
      </p:sp>
    </p:spTree>
    <p:extLst>
      <p:ext uri="{BB962C8B-B14F-4D97-AF65-F5344CB8AC3E}">
        <p14:creationId xmlns:p14="http://schemas.microsoft.com/office/powerpoint/2010/main" val="3489353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93AE43-9F7B-467B-5B2A-994C42F7C7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48C1AE-571A-1900-AE6B-B621CB2933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76EF72-5088-D09D-BE06-C34987A1C62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B9FDABF-4739-73FD-D202-D388E26F9BFB}"/>
              </a:ext>
            </a:extLst>
          </p:cNvPr>
          <p:cNvSpPr>
            <a:spLocks noGrp="1"/>
          </p:cNvSpPr>
          <p:nvPr>
            <p:ph type="sldNum" sz="quarter" idx="5"/>
          </p:nvPr>
        </p:nvSpPr>
        <p:spPr/>
        <p:txBody>
          <a:bodyPr/>
          <a:lstStyle/>
          <a:p>
            <a:fld id="{8340126B-C640-4B1B-B9B7-78B737A6DF8E}" type="slidenum">
              <a:rPr lang="nl-BE" smtClean="0"/>
              <a:t>18</a:t>
            </a:fld>
            <a:endParaRPr lang="nl-BE"/>
          </a:p>
        </p:txBody>
      </p:sp>
    </p:spTree>
    <p:extLst>
      <p:ext uri="{BB962C8B-B14F-4D97-AF65-F5344CB8AC3E}">
        <p14:creationId xmlns:p14="http://schemas.microsoft.com/office/powerpoint/2010/main" val="1890931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8340126B-C640-4B1B-B9B7-78B737A6DF8E}" type="slidenum">
              <a:rPr lang="nl-BE" smtClean="0"/>
              <a:t>4</a:t>
            </a:fld>
            <a:endParaRPr lang="nl-BE"/>
          </a:p>
        </p:txBody>
      </p:sp>
    </p:spTree>
    <p:extLst>
      <p:ext uri="{BB962C8B-B14F-4D97-AF65-F5344CB8AC3E}">
        <p14:creationId xmlns:p14="http://schemas.microsoft.com/office/powerpoint/2010/main" val="462304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8340126B-C640-4B1B-B9B7-78B737A6DF8E}" type="slidenum">
              <a:rPr lang="nl-BE" smtClean="0"/>
              <a:t>5</a:t>
            </a:fld>
            <a:endParaRPr lang="nl-BE"/>
          </a:p>
        </p:txBody>
      </p:sp>
    </p:spTree>
    <p:extLst>
      <p:ext uri="{BB962C8B-B14F-4D97-AF65-F5344CB8AC3E}">
        <p14:creationId xmlns:p14="http://schemas.microsoft.com/office/powerpoint/2010/main" val="1619039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8340126B-C640-4B1B-B9B7-78B737A6DF8E}" type="slidenum">
              <a:rPr lang="nl-BE" smtClean="0"/>
              <a:t>6</a:t>
            </a:fld>
            <a:endParaRPr lang="nl-BE"/>
          </a:p>
        </p:txBody>
      </p:sp>
    </p:spTree>
    <p:extLst>
      <p:ext uri="{BB962C8B-B14F-4D97-AF65-F5344CB8AC3E}">
        <p14:creationId xmlns:p14="http://schemas.microsoft.com/office/powerpoint/2010/main" val="1663304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7E2332-1686-5A54-A20F-9478A0675D8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09B850F-9976-E5C4-72EF-385604DE8E1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DB208AA-E23D-FF68-4F39-ACCF9D3A7AEA}"/>
              </a:ext>
            </a:extLst>
          </p:cNvPr>
          <p:cNvSpPr>
            <a:spLocks noGrp="1"/>
          </p:cNvSpPr>
          <p:nvPr>
            <p:ph type="body" idx="1"/>
          </p:nvPr>
        </p:nvSpPr>
        <p:spPr/>
        <p:txBody>
          <a:bodyPr/>
          <a:lstStyle/>
          <a:p>
            <a:endParaRPr lang="nl-BE" dirty="0"/>
          </a:p>
        </p:txBody>
      </p:sp>
      <p:sp>
        <p:nvSpPr>
          <p:cNvPr id="4" name="Tijdelijke aanduiding voor dianummer 3">
            <a:extLst>
              <a:ext uri="{FF2B5EF4-FFF2-40B4-BE49-F238E27FC236}">
                <a16:creationId xmlns:a16="http://schemas.microsoft.com/office/drawing/2014/main" id="{9E07B998-56F4-36E6-BE68-03E63A6CBFC7}"/>
              </a:ext>
            </a:extLst>
          </p:cNvPr>
          <p:cNvSpPr>
            <a:spLocks noGrp="1"/>
          </p:cNvSpPr>
          <p:nvPr>
            <p:ph type="sldNum" sz="quarter" idx="5"/>
          </p:nvPr>
        </p:nvSpPr>
        <p:spPr/>
        <p:txBody>
          <a:bodyPr/>
          <a:lstStyle/>
          <a:p>
            <a:fld id="{8340126B-C640-4B1B-B9B7-78B737A6DF8E}" type="slidenum">
              <a:rPr lang="nl-BE" smtClean="0"/>
              <a:t>7</a:t>
            </a:fld>
            <a:endParaRPr lang="nl-BE"/>
          </a:p>
        </p:txBody>
      </p:sp>
    </p:spTree>
    <p:extLst>
      <p:ext uri="{BB962C8B-B14F-4D97-AF65-F5344CB8AC3E}">
        <p14:creationId xmlns:p14="http://schemas.microsoft.com/office/powerpoint/2010/main" val="1591020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F3751-7405-3F50-4F90-DCD9E95B0F6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94B4C8C-C445-14B4-C2F6-A4A9A41E50A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EB5D151-5ED7-EE9C-D06A-AF25A40C4876}"/>
              </a:ext>
            </a:extLst>
          </p:cNvPr>
          <p:cNvSpPr>
            <a:spLocks noGrp="1"/>
          </p:cNvSpPr>
          <p:nvPr>
            <p:ph type="body" idx="1"/>
          </p:nvPr>
        </p:nvSpPr>
        <p:spPr/>
        <p:txBody>
          <a:bodyPr/>
          <a:lstStyle/>
          <a:p>
            <a:endParaRPr lang="nl-BE" dirty="0"/>
          </a:p>
        </p:txBody>
      </p:sp>
      <p:sp>
        <p:nvSpPr>
          <p:cNvPr id="4" name="Tijdelijke aanduiding voor dianummer 3">
            <a:extLst>
              <a:ext uri="{FF2B5EF4-FFF2-40B4-BE49-F238E27FC236}">
                <a16:creationId xmlns:a16="http://schemas.microsoft.com/office/drawing/2014/main" id="{6F1855AD-3BFA-B9D7-A335-66B86D7F2C58}"/>
              </a:ext>
            </a:extLst>
          </p:cNvPr>
          <p:cNvSpPr>
            <a:spLocks noGrp="1"/>
          </p:cNvSpPr>
          <p:nvPr>
            <p:ph type="sldNum" sz="quarter" idx="5"/>
          </p:nvPr>
        </p:nvSpPr>
        <p:spPr/>
        <p:txBody>
          <a:bodyPr/>
          <a:lstStyle/>
          <a:p>
            <a:fld id="{8340126B-C640-4B1B-B9B7-78B737A6DF8E}" type="slidenum">
              <a:rPr lang="nl-BE" smtClean="0"/>
              <a:t>9</a:t>
            </a:fld>
            <a:endParaRPr lang="nl-BE"/>
          </a:p>
        </p:txBody>
      </p:sp>
    </p:spTree>
    <p:extLst>
      <p:ext uri="{BB962C8B-B14F-4D97-AF65-F5344CB8AC3E}">
        <p14:creationId xmlns:p14="http://schemas.microsoft.com/office/powerpoint/2010/main" val="3976369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47A1E6-6FC4-7B72-E6F1-2CCAC510442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343413F-9522-25D9-13DC-D3CA5FDFB0A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D55C61CF-4A21-75BA-09BB-14D200E97872}"/>
              </a:ext>
            </a:extLst>
          </p:cNvPr>
          <p:cNvSpPr>
            <a:spLocks noGrp="1"/>
          </p:cNvSpPr>
          <p:nvPr>
            <p:ph type="body" idx="1"/>
          </p:nvPr>
        </p:nvSpPr>
        <p:spPr/>
        <p:txBody>
          <a:bodyPr/>
          <a:lstStyle/>
          <a:p>
            <a:endParaRPr lang="nl-BE" dirty="0"/>
          </a:p>
        </p:txBody>
      </p:sp>
      <p:sp>
        <p:nvSpPr>
          <p:cNvPr id="4" name="Tijdelijke aanduiding voor dianummer 3">
            <a:extLst>
              <a:ext uri="{FF2B5EF4-FFF2-40B4-BE49-F238E27FC236}">
                <a16:creationId xmlns:a16="http://schemas.microsoft.com/office/drawing/2014/main" id="{596EA102-B4C7-F4B9-A14E-11BCB82B672C}"/>
              </a:ext>
            </a:extLst>
          </p:cNvPr>
          <p:cNvSpPr>
            <a:spLocks noGrp="1"/>
          </p:cNvSpPr>
          <p:nvPr>
            <p:ph type="sldNum" sz="quarter" idx="5"/>
          </p:nvPr>
        </p:nvSpPr>
        <p:spPr/>
        <p:txBody>
          <a:bodyPr/>
          <a:lstStyle/>
          <a:p>
            <a:fld id="{8340126B-C640-4B1B-B9B7-78B737A6DF8E}" type="slidenum">
              <a:rPr lang="nl-BE" smtClean="0"/>
              <a:t>10</a:t>
            </a:fld>
            <a:endParaRPr lang="nl-BE"/>
          </a:p>
        </p:txBody>
      </p:sp>
    </p:spTree>
    <p:extLst>
      <p:ext uri="{BB962C8B-B14F-4D97-AF65-F5344CB8AC3E}">
        <p14:creationId xmlns:p14="http://schemas.microsoft.com/office/powerpoint/2010/main" val="1249167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8340126B-C640-4B1B-B9B7-78B737A6DF8E}" type="slidenum">
              <a:rPr lang="nl-BE" smtClean="0"/>
              <a:t>11</a:t>
            </a:fld>
            <a:endParaRPr lang="nl-BE"/>
          </a:p>
        </p:txBody>
      </p:sp>
    </p:spTree>
    <p:extLst>
      <p:ext uri="{BB962C8B-B14F-4D97-AF65-F5344CB8AC3E}">
        <p14:creationId xmlns:p14="http://schemas.microsoft.com/office/powerpoint/2010/main" val="2788489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8340126B-C640-4B1B-B9B7-78B737A6DF8E}" type="slidenum">
              <a:rPr lang="nl-BE" smtClean="0"/>
              <a:t>14</a:t>
            </a:fld>
            <a:endParaRPr lang="nl-BE"/>
          </a:p>
        </p:txBody>
      </p:sp>
    </p:spTree>
    <p:extLst>
      <p:ext uri="{BB962C8B-B14F-4D97-AF65-F5344CB8AC3E}">
        <p14:creationId xmlns:p14="http://schemas.microsoft.com/office/powerpoint/2010/main" val="1359471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79DE9-BB74-67C8-7A6B-76DABE534603}"/>
              </a:ext>
            </a:extLst>
          </p:cNvPr>
          <p:cNvSpPr>
            <a:spLocks noGrp="1"/>
          </p:cNvSpPr>
          <p:nvPr>
            <p:ph type="ctrTitle"/>
          </p:nvPr>
        </p:nvSpPr>
        <p:spPr>
          <a:xfrm>
            <a:off x="1524000" y="1854199"/>
            <a:ext cx="9144000" cy="1655763"/>
          </a:xfrm>
        </p:spPr>
        <p:txBody>
          <a:bodyPr anchor="b"/>
          <a:lstStyle>
            <a:lvl1pPr algn="ctr">
              <a:defRPr sz="6000"/>
            </a:lvl1pPr>
          </a:lstStyle>
          <a:p>
            <a:r>
              <a:rPr lang="en-US"/>
              <a:t>Click to edit Master title style</a:t>
            </a:r>
            <a:endParaRPr lang="fr-FR" dirty="0"/>
          </a:p>
        </p:txBody>
      </p:sp>
      <p:sp>
        <p:nvSpPr>
          <p:cNvPr id="3" name="Subtitle 2">
            <a:extLst>
              <a:ext uri="{FF2B5EF4-FFF2-40B4-BE49-F238E27FC236}">
                <a16:creationId xmlns:a16="http://schemas.microsoft.com/office/drawing/2014/main" id="{B30EB478-7364-AECE-A7F0-66EEE91110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dirty="0"/>
          </a:p>
        </p:txBody>
      </p:sp>
      <p:sp>
        <p:nvSpPr>
          <p:cNvPr id="7" name="Date Placeholder 6">
            <a:extLst>
              <a:ext uri="{FF2B5EF4-FFF2-40B4-BE49-F238E27FC236}">
                <a16:creationId xmlns:a16="http://schemas.microsoft.com/office/drawing/2014/main" id="{B85BF749-C282-8A4B-454B-3878B2FBF0C3}"/>
              </a:ext>
            </a:extLst>
          </p:cNvPr>
          <p:cNvSpPr>
            <a:spLocks noGrp="1"/>
          </p:cNvSpPr>
          <p:nvPr>
            <p:ph type="dt" sz="half" idx="10"/>
          </p:nvPr>
        </p:nvSpPr>
        <p:spPr>
          <a:xfrm>
            <a:off x="1523999" y="5330363"/>
            <a:ext cx="9143999" cy="365125"/>
          </a:xfrm>
        </p:spPr>
        <p:txBody>
          <a:bodyPr/>
          <a:lstStyle>
            <a:lvl1pPr algn="ctr">
              <a:defRPr/>
            </a:lvl1pPr>
          </a:lstStyle>
          <a:p>
            <a:fld id="{46E295EE-E4F6-4536-8437-FA3E514364EE}" type="datetime1">
              <a:rPr lang="fr-FR" smtClean="0"/>
              <a:t>24/03/2026</a:t>
            </a:fld>
            <a:endParaRPr lang="fr-FR" dirty="0"/>
          </a:p>
        </p:txBody>
      </p:sp>
    </p:spTree>
    <p:extLst>
      <p:ext uri="{BB962C8B-B14F-4D97-AF65-F5344CB8AC3E}">
        <p14:creationId xmlns:p14="http://schemas.microsoft.com/office/powerpoint/2010/main" val="666878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CF4198E9-55FD-BBB6-50D3-385E37515F5F}"/>
              </a:ext>
            </a:extLst>
          </p:cNvPr>
          <p:cNvSpPr>
            <a:spLocks noGrp="1"/>
          </p:cNvSpPr>
          <p:nvPr>
            <p:ph type="body" orient="vert" idx="1"/>
          </p:nvPr>
        </p:nvSpPr>
        <p:spPr>
          <a:xfrm>
            <a:off x="838200" y="2610197"/>
            <a:ext cx="10515600" cy="32419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4" name="Date Placeholder 3">
            <a:extLst>
              <a:ext uri="{FF2B5EF4-FFF2-40B4-BE49-F238E27FC236}">
                <a16:creationId xmlns:a16="http://schemas.microsoft.com/office/drawing/2014/main" id="{07E552F9-618C-8693-B03A-478B3CF25EBE}"/>
              </a:ext>
            </a:extLst>
          </p:cNvPr>
          <p:cNvSpPr>
            <a:spLocks noGrp="1"/>
          </p:cNvSpPr>
          <p:nvPr>
            <p:ph type="dt" sz="half" idx="10"/>
          </p:nvPr>
        </p:nvSpPr>
        <p:spPr>
          <a:xfrm>
            <a:off x="838200" y="6356350"/>
            <a:ext cx="2743200" cy="365125"/>
          </a:xfrm>
          <a:prstGeom prst="rect">
            <a:avLst/>
          </a:prstGeom>
        </p:spPr>
        <p:txBody>
          <a:bodyPr/>
          <a:lstStyle/>
          <a:p>
            <a:fld id="{86B10EA7-A269-4CF7-B5E3-DEB726A10179}" type="datetime1">
              <a:rPr lang="fr-FR" smtClean="0"/>
              <a:t>24/03/2026</a:t>
            </a:fld>
            <a:endParaRPr lang="fr-FR"/>
          </a:p>
        </p:txBody>
      </p:sp>
      <p:sp>
        <p:nvSpPr>
          <p:cNvPr id="6" name="Slide Number Placeholder 5">
            <a:extLst>
              <a:ext uri="{FF2B5EF4-FFF2-40B4-BE49-F238E27FC236}">
                <a16:creationId xmlns:a16="http://schemas.microsoft.com/office/drawing/2014/main" id="{70F90F7E-294E-F380-C363-FFB11D940185}"/>
              </a:ext>
            </a:extLst>
          </p:cNvPr>
          <p:cNvSpPr>
            <a:spLocks noGrp="1"/>
          </p:cNvSpPr>
          <p:nvPr>
            <p:ph type="sldNum" sz="quarter" idx="12"/>
          </p:nvPr>
        </p:nvSpPr>
        <p:spPr/>
        <p:txBody>
          <a:bodyPr/>
          <a:lstStyle/>
          <a:p>
            <a:fld id="{6C9AAF1A-E7F1-4381-B151-4732DB72FD28}" type="slidenum">
              <a:rPr lang="fr-FR" smtClean="0"/>
              <a:t>‹#›</a:t>
            </a:fld>
            <a:endParaRPr lang="fr-FR"/>
          </a:p>
        </p:txBody>
      </p:sp>
      <p:sp>
        <p:nvSpPr>
          <p:cNvPr id="8" name="Title 1">
            <a:extLst>
              <a:ext uri="{FF2B5EF4-FFF2-40B4-BE49-F238E27FC236}">
                <a16:creationId xmlns:a16="http://schemas.microsoft.com/office/drawing/2014/main" id="{B0D4555C-5351-FFC9-F863-588573AF64DC}"/>
              </a:ext>
            </a:extLst>
          </p:cNvPr>
          <p:cNvSpPr>
            <a:spLocks noGrp="1"/>
          </p:cNvSpPr>
          <p:nvPr>
            <p:ph type="title"/>
          </p:nvPr>
        </p:nvSpPr>
        <p:spPr>
          <a:xfrm>
            <a:off x="838200" y="1908752"/>
            <a:ext cx="10515600" cy="597391"/>
          </a:xfrm>
        </p:spPr>
        <p:txBody>
          <a:bodyPr/>
          <a:lstStyle/>
          <a:p>
            <a:r>
              <a:rPr lang="en-US"/>
              <a:t>Click to edit Master title style</a:t>
            </a:r>
            <a:endParaRPr lang="fr-FR" dirty="0"/>
          </a:p>
        </p:txBody>
      </p:sp>
    </p:spTree>
    <p:extLst>
      <p:ext uri="{BB962C8B-B14F-4D97-AF65-F5344CB8AC3E}">
        <p14:creationId xmlns:p14="http://schemas.microsoft.com/office/powerpoint/2010/main" val="2419234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33DDBC-8BD4-24E2-2D08-6F13280F83BD}"/>
              </a:ext>
            </a:extLst>
          </p:cNvPr>
          <p:cNvSpPr>
            <a:spLocks noGrp="1"/>
          </p:cNvSpPr>
          <p:nvPr>
            <p:ph type="title" orient="vert"/>
          </p:nvPr>
        </p:nvSpPr>
        <p:spPr>
          <a:xfrm>
            <a:off x="8724900" y="1920239"/>
            <a:ext cx="2628900" cy="3923608"/>
          </a:xfrm>
        </p:spPr>
        <p:txBody>
          <a:bodyPr vert="eaVert"/>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2A012AE3-9F19-09AF-9762-0D2545ACBB4A}"/>
              </a:ext>
            </a:extLst>
          </p:cNvPr>
          <p:cNvSpPr>
            <a:spLocks noGrp="1"/>
          </p:cNvSpPr>
          <p:nvPr>
            <p:ph type="body" orient="vert" idx="1"/>
          </p:nvPr>
        </p:nvSpPr>
        <p:spPr>
          <a:xfrm>
            <a:off x="838200" y="1920240"/>
            <a:ext cx="7734300" cy="39236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246F9E59-828F-E6C9-5304-73FD00D51425}"/>
              </a:ext>
            </a:extLst>
          </p:cNvPr>
          <p:cNvSpPr>
            <a:spLocks noGrp="1"/>
          </p:cNvSpPr>
          <p:nvPr>
            <p:ph type="dt" sz="half" idx="10"/>
          </p:nvPr>
        </p:nvSpPr>
        <p:spPr>
          <a:xfrm>
            <a:off x="838200" y="6356350"/>
            <a:ext cx="2743200" cy="365125"/>
          </a:xfrm>
          <a:prstGeom prst="rect">
            <a:avLst/>
          </a:prstGeom>
        </p:spPr>
        <p:txBody>
          <a:bodyPr/>
          <a:lstStyle/>
          <a:p>
            <a:fld id="{21C8FF29-2E4B-444E-B73B-069F57906BEE}" type="datetime1">
              <a:rPr lang="fr-FR" smtClean="0"/>
              <a:t>24/03/2026</a:t>
            </a:fld>
            <a:endParaRPr lang="fr-FR"/>
          </a:p>
        </p:txBody>
      </p:sp>
      <p:sp>
        <p:nvSpPr>
          <p:cNvPr id="6" name="Slide Number Placeholder 5">
            <a:extLst>
              <a:ext uri="{FF2B5EF4-FFF2-40B4-BE49-F238E27FC236}">
                <a16:creationId xmlns:a16="http://schemas.microsoft.com/office/drawing/2014/main" id="{628DE49E-A5C8-2952-B640-D7913573769B}"/>
              </a:ext>
            </a:extLst>
          </p:cNvPr>
          <p:cNvSpPr>
            <a:spLocks noGrp="1"/>
          </p:cNvSpPr>
          <p:nvPr>
            <p:ph type="sldNum" sz="quarter" idx="12"/>
          </p:nvPr>
        </p:nvSpPr>
        <p:spPr/>
        <p:txBody>
          <a:bodyPr/>
          <a:lstStyle/>
          <a:p>
            <a:fld id="{6C9AAF1A-E7F1-4381-B151-4732DB72FD28}" type="slidenum">
              <a:rPr lang="fr-FR" smtClean="0"/>
              <a:t>‹#›</a:t>
            </a:fld>
            <a:endParaRPr lang="fr-FR"/>
          </a:p>
        </p:txBody>
      </p:sp>
    </p:spTree>
    <p:extLst>
      <p:ext uri="{BB962C8B-B14F-4D97-AF65-F5344CB8AC3E}">
        <p14:creationId xmlns:p14="http://schemas.microsoft.com/office/powerpoint/2010/main" val="68583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4B0DC-093E-2744-1FEE-5644B366741D}"/>
              </a:ext>
            </a:extLst>
          </p:cNvPr>
          <p:cNvSpPr>
            <a:spLocks noGrp="1"/>
          </p:cNvSpPr>
          <p:nvPr>
            <p:ph type="title"/>
          </p:nvPr>
        </p:nvSpPr>
        <p:spPr>
          <a:xfrm>
            <a:off x="838200" y="1886989"/>
            <a:ext cx="10515600" cy="601720"/>
          </a:xfrm>
        </p:spPr>
        <p:txBody>
          <a:bodyPr/>
          <a:lstStyle/>
          <a:p>
            <a:r>
              <a:rPr lang="en-US"/>
              <a:t>Click to edit Master title style</a:t>
            </a:r>
            <a:endParaRPr lang="fr-FR" dirty="0"/>
          </a:p>
        </p:txBody>
      </p:sp>
      <p:sp>
        <p:nvSpPr>
          <p:cNvPr id="3" name="Content Placeholder 2">
            <a:extLst>
              <a:ext uri="{FF2B5EF4-FFF2-40B4-BE49-F238E27FC236}">
                <a16:creationId xmlns:a16="http://schemas.microsoft.com/office/drawing/2014/main" id="{AC76D3F8-44A0-C2BF-2D3A-C2D8DE4B5D13}"/>
              </a:ext>
            </a:extLst>
          </p:cNvPr>
          <p:cNvSpPr>
            <a:spLocks noGrp="1"/>
          </p:cNvSpPr>
          <p:nvPr>
            <p:ph idx="1"/>
          </p:nvPr>
        </p:nvSpPr>
        <p:spPr>
          <a:xfrm>
            <a:off x="838200" y="2576945"/>
            <a:ext cx="10515600" cy="32752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4" name="Date Placeholder 3">
            <a:extLst>
              <a:ext uri="{FF2B5EF4-FFF2-40B4-BE49-F238E27FC236}">
                <a16:creationId xmlns:a16="http://schemas.microsoft.com/office/drawing/2014/main" id="{D1545DB1-F4A2-2336-247C-5ECD35BB06C5}"/>
              </a:ext>
            </a:extLst>
          </p:cNvPr>
          <p:cNvSpPr>
            <a:spLocks noGrp="1"/>
          </p:cNvSpPr>
          <p:nvPr>
            <p:ph type="dt" sz="half" idx="10"/>
          </p:nvPr>
        </p:nvSpPr>
        <p:spPr>
          <a:xfrm>
            <a:off x="838200" y="6356350"/>
            <a:ext cx="2743200" cy="365125"/>
          </a:xfrm>
          <a:prstGeom prst="rect">
            <a:avLst/>
          </a:prstGeom>
        </p:spPr>
        <p:txBody>
          <a:bodyPr/>
          <a:lstStyle/>
          <a:p>
            <a:fld id="{BC249CDC-E7DE-4B1D-AE03-FBEBA6F95714}" type="datetime1">
              <a:rPr lang="fr-FR" smtClean="0"/>
              <a:t>24/03/2026</a:t>
            </a:fld>
            <a:endParaRPr lang="fr-FR"/>
          </a:p>
        </p:txBody>
      </p:sp>
      <p:sp>
        <p:nvSpPr>
          <p:cNvPr id="6" name="Slide Number Placeholder 5">
            <a:extLst>
              <a:ext uri="{FF2B5EF4-FFF2-40B4-BE49-F238E27FC236}">
                <a16:creationId xmlns:a16="http://schemas.microsoft.com/office/drawing/2014/main" id="{28E53D94-3492-4508-7184-C707E8BD411D}"/>
              </a:ext>
            </a:extLst>
          </p:cNvPr>
          <p:cNvSpPr>
            <a:spLocks noGrp="1"/>
          </p:cNvSpPr>
          <p:nvPr>
            <p:ph type="sldNum" sz="quarter" idx="12"/>
          </p:nvPr>
        </p:nvSpPr>
        <p:spPr/>
        <p:txBody>
          <a:bodyPr/>
          <a:lstStyle/>
          <a:p>
            <a:fld id="{6C9AAF1A-E7F1-4381-B151-4732DB72FD28}" type="slidenum">
              <a:rPr lang="fr-FR" smtClean="0"/>
              <a:t>‹#›</a:t>
            </a:fld>
            <a:endParaRPr lang="fr-FR"/>
          </a:p>
        </p:txBody>
      </p:sp>
    </p:spTree>
    <p:extLst>
      <p:ext uri="{BB962C8B-B14F-4D97-AF65-F5344CB8AC3E}">
        <p14:creationId xmlns:p14="http://schemas.microsoft.com/office/powerpoint/2010/main" val="2278624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B4FEC-4081-43D9-A8EC-018263C232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FR"/>
          </a:p>
        </p:txBody>
      </p:sp>
      <p:sp>
        <p:nvSpPr>
          <p:cNvPr id="3" name="Text Placeholder 2">
            <a:extLst>
              <a:ext uri="{FF2B5EF4-FFF2-40B4-BE49-F238E27FC236}">
                <a16:creationId xmlns:a16="http://schemas.microsoft.com/office/drawing/2014/main" id="{60BC80B0-1AA3-4097-B8E4-4E42FF9A4B72}"/>
              </a:ext>
            </a:extLst>
          </p:cNvPr>
          <p:cNvSpPr>
            <a:spLocks noGrp="1"/>
          </p:cNvSpPr>
          <p:nvPr>
            <p:ph type="body" idx="1"/>
          </p:nvPr>
        </p:nvSpPr>
        <p:spPr>
          <a:xfrm>
            <a:off x="831850" y="4589464"/>
            <a:ext cx="10515600" cy="122944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70A82C-D79D-F7C1-DB9A-D12039457733}"/>
              </a:ext>
            </a:extLst>
          </p:cNvPr>
          <p:cNvSpPr>
            <a:spLocks noGrp="1"/>
          </p:cNvSpPr>
          <p:nvPr>
            <p:ph type="dt" sz="half" idx="10"/>
          </p:nvPr>
        </p:nvSpPr>
        <p:spPr>
          <a:xfrm>
            <a:off x="838200" y="6356350"/>
            <a:ext cx="2743200" cy="365125"/>
          </a:xfrm>
          <a:prstGeom prst="rect">
            <a:avLst/>
          </a:prstGeom>
        </p:spPr>
        <p:txBody>
          <a:bodyPr/>
          <a:lstStyle/>
          <a:p>
            <a:fld id="{79B875B1-2B12-4ED1-9D93-6446526C187A}" type="datetime1">
              <a:rPr lang="fr-FR" smtClean="0"/>
              <a:t>24/03/2026</a:t>
            </a:fld>
            <a:endParaRPr lang="fr-FR"/>
          </a:p>
        </p:txBody>
      </p:sp>
      <p:sp>
        <p:nvSpPr>
          <p:cNvPr id="6" name="Slide Number Placeholder 5">
            <a:extLst>
              <a:ext uri="{FF2B5EF4-FFF2-40B4-BE49-F238E27FC236}">
                <a16:creationId xmlns:a16="http://schemas.microsoft.com/office/drawing/2014/main" id="{542CD86B-11E8-3D6D-9F98-7D90390492D3}"/>
              </a:ext>
            </a:extLst>
          </p:cNvPr>
          <p:cNvSpPr>
            <a:spLocks noGrp="1"/>
          </p:cNvSpPr>
          <p:nvPr>
            <p:ph type="sldNum" sz="quarter" idx="12"/>
          </p:nvPr>
        </p:nvSpPr>
        <p:spPr/>
        <p:txBody>
          <a:bodyPr/>
          <a:lstStyle/>
          <a:p>
            <a:fld id="{6C9AAF1A-E7F1-4381-B151-4732DB72FD28}" type="slidenum">
              <a:rPr lang="fr-FR" smtClean="0"/>
              <a:t>‹#›</a:t>
            </a:fld>
            <a:endParaRPr lang="fr-FR"/>
          </a:p>
        </p:txBody>
      </p:sp>
    </p:spTree>
    <p:extLst>
      <p:ext uri="{BB962C8B-B14F-4D97-AF65-F5344CB8AC3E}">
        <p14:creationId xmlns:p14="http://schemas.microsoft.com/office/powerpoint/2010/main" val="3531119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1A008-6525-0751-19EF-7ADF1C63CDD5}"/>
              </a:ext>
            </a:extLst>
          </p:cNvPr>
          <p:cNvSpPr>
            <a:spLocks noGrp="1"/>
          </p:cNvSpPr>
          <p:nvPr>
            <p:ph type="title"/>
          </p:nvPr>
        </p:nvSpPr>
        <p:spPr>
          <a:xfrm>
            <a:off x="838200" y="1908752"/>
            <a:ext cx="10515600" cy="597391"/>
          </a:xfrm>
        </p:spPr>
        <p:txBody>
          <a:bodyPr/>
          <a:lstStyle/>
          <a:p>
            <a:r>
              <a:rPr lang="en-US"/>
              <a:t>Click to edit Master title style</a:t>
            </a:r>
            <a:endParaRPr lang="fr-FR" dirty="0"/>
          </a:p>
        </p:txBody>
      </p:sp>
      <p:sp>
        <p:nvSpPr>
          <p:cNvPr id="3" name="Content Placeholder 2">
            <a:extLst>
              <a:ext uri="{FF2B5EF4-FFF2-40B4-BE49-F238E27FC236}">
                <a16:creationId xmlns:a16="http://schemas.microsoft.com/office/drawing/2014/main" id="{D67CA941-B1FE-F68E-96F6-E55CA4D85365}"/>
              </a:ext>
            </a:extLst>
          </p:cNvPr>
          <p:cNvSpPr>
            <a:spLocks noGrp="1"/>
          </p:cNvSpPr>
          <p:nvPr>
            <p:ph sz="half" idx="1"/>
          </p:nvPr>
        </p:nvSpPr>
        <p:spPr>
          <a:xfrm>
            <a:off x="838200" y="2610196"/>
            <a:ext cx="5181600" cy="3225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4" name="Content Placeholder 3">
            <a:extLst>
              <a:ext uri="{FF2B5EF4-FFF2-40B4-BE49-F238E27FC236}">
                <a16:creationId xmlns:a16="http://schemas.microsoft.com/office/drawing/2014/main" id="{43BEBD77-2D2C-D127-C852-149FDB997D50}"/>
              </a:ext>
            </a:extLst>
          </p:cNvPr>
          <p:cNvSpPr>
            <a:spLocks noGrp="1"/>
          </p:cNvSpPr>
          <p:nvPr>
            <p:ph sz="half" idx="2"/>
          </p:nvPr>
        </p:nvSpPr>
        <p:spPr>
          <a:xfrm>
            <a:off x="6172200" y="2610196"/>
            <a:ext cx="5181600" cy="32253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5" name="Date Placeholder 4">
            <a:extLst>
              <a:ext uri="{FF2B5EF4-FFF2-40B4-BE49-F238E27FC236}">
                <a16:creationId xmlns:a16="http://schemas.microsoft.com/office/drawing/2014/main" id="{A1DA42BF-BB2E-8E2F-65DB-B835B14153EF}"/>
              </a:ext>
            </a:extLst>
          </p:cNvPr>
          <p:cNvSpPr>
            <a:spLocks noGrp="1"/>
          </p:cNvSpPr>
          <p:nvPr>
            <p:ph type="dt" sz="half" idx="10"/>
          </p:nvPr>
        </p:nvSpPr>
        <p:spPr>
          <a:xfrm>
            <a:off x="838200" y="6356350"/>
            <a:ext cx="2743200" cy="365125"/>
          </a:xfrm>
          <a:prstGeom prst="rect">
            <a:avLst/>
          </a:prstGeom>
        </p:spPr>
        <p:txBody>
          <a:bodyPr/>
          <a:lstStyle/>
          <a:p>
            <a:fld id="{6B227BD4-009F-4DD2-B46C-B1C3BB54C78C}" type="datetime1">
              <a:rPr lang="fr-FR" smtClean="0"/>
              <a:t>24/03/2026</a:t>
            </a:fld>
            <a:endParaRPr lang="fr-FR"/>
          </a:p>
        </p:txBody>
      </p:sp>
      <p:sp>
        <p:nvSpPr>
          <p:cNvPr id="7" name="Slide Number Placeholder 6">
            <a:extLst>
              <a:ext uri="{FF2B5EF4-FFF2-40B4-BE49-F238E27FC236}">
                <a16:creationId xmlns:a16="http://schemas.microsoft.com/office/drawing/2014/main" id="{DF77A1DA-7AE0-08AD-3CC4-CE22292BB24B}"/>
              </a:ext>
            </a:extLst>
          </p:cNvPr>
          <p:cNvSpPr>
            <a:spLocks noGrp="1"/>
          </p:cNvSpPr>
          <p:nvPr>
            <p:ph type="sldNum" sz="quarter" idx="12"/>
          </p:nvPr>
        </p:nvSpPr>
        <p:spPr/>
        <p:txBody>
          <a:bodyPr/>
          <a:lstStyle/>
          <a:p>
            <a:fld id="{6C9AAF1A-E7F1-4381-B151-4732DB72FD28}" type="slidenum">
              <a:rPr lang="fr-FR" smtClean="0"/>
              <a:t>‹#›</a:t>
            </a:fld>
            <a:endParaRPr lang="fr-FR"/>
          </a:p>
        </p:txBody>
      </p:sp>
    </p:spTree>
    <p:extLst>
      <p:ext uri="{BB962C8B-B14F-4D97-AF65-F5344CB8AC3E}">
        <p14:creationId xmlns:p14="http://schemas.microsoft.com/office/powerpoint/2010/main" val="4117661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23B92-6B68-FCF7-8F67-2A7689344D12}"/>
              </a:ext>
            </a:extLst>
          </p:cNvPr>
          <p:cNvSpPr>
            <a:spLocks noGrp="1"/>
          </p:cNvSpPr>
          <p:nvPr>
            <p:ph type="title"/>
          </p:nvPr>
        </p:nvSpPr>
        <p:spPr>
          <a:xfrm>
            <a:off x="836612" y="1917079"/>
            <a:ext cx="10515600" cy="619426"/>
          </a:xfrm>
        </p:spPr>
        <p:txBody>
          <a:bodyPr/>
          <a:lstStyle/>
          <a:p>
            <a:r>
              <a:rPr lang="en-US"/>
              <a:t>Click to edit Master title style</a:t>
            </a:r>
            <a:endParaRPr lang="fr-FR"/>
          </a:p>
        </p:txBody>
      </p:sp>
      <p:sp>
        <p:nvSpPr>
          <p:cNvPr id="3" name="Text Placeholder 2">
            <a:extLst>
              <a:ext uri="{FF2B5EF4-FFF2-40B4-BE49-F238E27FC236}">
                <a16:creationId xmlns:a16="http://schemas.microsoft.com/office/drawing/2014/main" id="{50E4BD80-E480-F799-BE5C-3B5ECD5668BB}"/>
              </a:ext>
            </a:extLst>
          </p:cNvPr>
          <p:cNvSpPr>
            <a:spLocks noGrp="1"/>
          </p:cNvSpPr>
          <p:nvPr>
            <p:ph type="body" idx="1"/>
          </p:nvPr>
        </p:nvSpPr>
        <p:spPr>
          <a:xfrm>
            <a:off x="836612" y="270319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D45F15E-F35D-F022-5159-0D51CF7103B1}"/>
              </a:ext>
            </a:extLst>
          </p:cNvPr>
          <p:cNvSpPr>
            <a:spLocks noGrp="1"/>
          </p:cNvSpPr>
          <p:nvPr>
            <p:ph sz="half" idx="2"/>
          </p:nvPr>
        </p:nvSpPr>
        <p:spPr>
          <a:xfrm>
            <a:off x="839788" y="3657599"/>
            <a:ext cx="5157787" cy="2244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a:extLst>
              <a:ext uri="{FF2B5EF4-FFF2-40B4-BE49-F238E27FC236}">
                <a16:creationId xmlns:a16="http://schemas.microsoft.com/office/drawing/2014/main" id="{AAF4E390-3CA7-302C-D090-F2A0EEEBA692}"/>
              </a:ext>
            </a:extLst>
          </p:cNvPr>
          <p:cNvSpPr>
            <a:spLocks noGrp="1"/>
          </p:cNvSpPr>
          <p:nvPr>
            <p:ph type="body" sz="quarter" idx="3"/>
          </p:nvPr>
        </p:nvSpPr>
        <p:spPr>
          <a:xfrm>
            <a:off x="6197603" y="271445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96247FA-41BE-7041-1BA3-6A063EA51A3A}"/>
              </a:ext>
            </a:extLst>
          </p:cNvPr>
          <p:cNvSpPr>
            <a:spLocks noGrp="1"/>
          </p:cNvSpPr>
          <p:nvPr>
            <p:ph sz="quarter" idx="4"/>
          </p:nvPr>
        </p:nvSpPr>
        <p:spPr>
          <a:xfrm>
            <a:off x="6172200" y="3657599"/>
            <a:ext cx="5183188" cy="2244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7" name="Date Placeholder 6">
            <a:extLst>
              <a:ext uri="{FF2B5EF4-FFF2-40B4-BE49-F238E27FC236}">
                <a16:creationId xmlns:a16="http://schemas.microsoft.com/office/drawing/2014/main" id="{A1FBF912-E313-9202-967C-644A7CDDE4D0}"/>
              </a:ext>
            </a:extLst>
          </p:cNvPr>
          <p:cNvSpPr>
            <a:spLocks noGrp="1"/>
          </p:cNvSpPr>
          <p:nvPr>
            <p:ph type="dt" sz="half" idx="10"/>
          </p:nvPr>
        </p:nvSpPr>
        <p:spPr>
          <a:xfrm>
            <a:off x="838200" y="6356350"/>
            <a:ext cx="2743200" cy="365125"/>
          </a:xfrm>
          <a:prstGeom prst="rect">
            <a:avLst/>
          </a:prstGeom>
        </p:spPr>
        <p:txBody>
          <a:bodyPr/>
          <a:lstStyle/>
          <a:p>
            <a:fld id="{8653C199-8066-4158-8080-BF1B0B7A7AAC}" type="datetime1">
              <a:rPr lang="fr-FR" smtClean="0"/>
              <a:t>24/03/2026</a:t>
            </a:fld>
            <a:endParaRPr lang="fr-FR"/>
          </a:p>
        </p:txBody>
      </p:sp>
      <p:sp>
        <p:nvSpPr>
          <p:cNvPr id="9" name="Slide Number Placeholder 8">
            <a:extLst>
              <a:ext uri="{FF2B5EF4-FFF2-40B4-BE49-F238E27FC236}">
                <a16:creationId xmlns:a16="http://schemas.microsoft.com/office/drawing/2014/main" id="{2262D586-3F3F-32BB-BB4E-5F0F5F6F96EA}"/>
              </a:ext>
            </a:extLst>
          </p:cNvPr>
          <p:cNvSpPr>
            <a:spLocks noGrp="1"/>
          </p:cNvSpPr>
          <p:nvPr>
            <p:ph type="sldNum" sz="quarter" idx="12"/>
          </p:nvPr>
        </p:nvSpPr>
        <p:spPr/>
        <p:txBody>
          <a:bodyPr/>
          <a:lstStyle/>
          <a:p>
            <a:fld id="{6C9AAF1A-E7F1-4381-B151-4732DB72FD28}" type="slidenum">
              <a:rPr lang="fr-FR" smtClean="0"/>
              <a:t>‹#›</a:t>
            </a:fld>
            <a:endParaRPr lang="fr-FR"/>
          </a:p>
        </p:txBody>
      </p:sp>
    </p:spTree>
    <p:extLst>
      <p:ext uri="{BB962C8B-B14F-4D97-AF65-F5344CB8AC3E}">
        <p14:creationId xmlns:p14="http://schemas.microsoft.com/office/powerpoint/2010/main" val="3090579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E5E7E-5211-603E-5790-27DAFB5FF289}"/>
              </a:ext>
            </a:extLst>
          </p:cNvPr>
          <p:cNvSpPr>
            <a:spLocks noGrp="1"/>
          </p:cNvSpPr>
          <p:nvPr>
            <p:ph type="title"/>
          </p:nvPr>
        </p:nvSpPr>
        <p:spPr>
          <a:xfrm>
            <a:off x="838200" y="1836479"/>
            <a:ext cx="10515600" cy="790344"/>
          </a:xfrm>
        </p:spPr>
        <p:txBody>
          <a:bodyPr/>
          <a:lstStyle/>
          <a:p>
            <a:r>
              <a:rPr lang="en-US"/>
              <a:t>Click to edit Master title style</a:t>
            </a:r>
            <a:endParaRPr lang="fr-FR" dirty="0"/>
          </a:p>
        </p:txBody>
      </p:sp>
      <p:sp>
        <p:nvSpPr>
          <p:cNvPr id="3" name="Date Placeholder 2">
            <a:extLst>
              <a:ext uri="{FF2B5EF4-FFF2-40B4-BE49-F238E27FC236}">
                <a16:creationId xmlns:a16="http://schemas.microsoft.com/office/drawing/2014/main" id="{054AA79A-D1C3-71C0-7B53-27E67F4F2BA5}"/>
              </a:ext>
            </a:extLst>
          </p:cNvPr>
          <p:cNvSpPr>
            <a:spLocks noGrp="1"/>
          </p:cNvSpPr>
          <p:nvPr>
            <p:ph type="dt" sz="half" idx="10"/>
          </p:nvPr>
        </p:nvSpPr>
        <p:spPr>
          <a:xfrm>
            <a:off x="838200" y="6356350"/>
            <a:ext cx="2743200" cy="365125"/>
          </a:xfrm>
          <a:prstGeom prst="rect">
            <a:avLst/>
          </a:prstGeom>
        </p:spPr>
        <p:txBody>
          <a:bodyPr/>
          <a:lstStyle/>
          <a:p>
            <a:fld id="{81A45458-BCE0-4C5E-B3CD-8DCCF71AE4E2}" type="datetime1">
              <a:rPr lang="fr-FR" smtClean="0"/>
              <a:t>24/03/2026</a:t>
            </a:fld>
            <a:endParaRPr lang="fr-FR"/>
          </a:p>
        </p:txBody>
      </p:sp>
      <p:sp>
        <p:nvSpPr>
          <p:cNvPr id="5" name="Slide Number Placeholder 4">
            <a:extLst>
              <a:ext uri="{FF2B5EF4-FFF2-40B4-BE49-F238E27FC236}">
                <a16:creationId xmlns:a16="http://schemas.microsoft.com/office/drawing/2014/main" id="{BBC44B02-E04E-859F-26B4-0B61DAF62CB4}"/>
              </a:ext>
            </a:extLst>
          </p:cNvPr>
          <p:cNvSpPr>
            <a:spLocks noGrp="1"/>
          </p:cNvSpPr>
          <p:nvPr>
            <p:ph type="sldNum" sz="quarter" idx="12"/>
          </p:nvPr>
        </p:nvSpPr>
        <p:spPr/>
        <p:txBody>
          <a:bodyPr/>
          <a:lstStyle/>
          <a:p>
            <a:fld id="{6C9AAF1A-E7F1-4381-B151-4732DB72FD28}" type="slidenum">
              <a:rPr lang="fr-FR" smtClean="0"/>
              <a:t>‹#›</a:t>
            </a:fld>
            <a:endParaRPr lang="fr-FR"/>
          </a:p>
        </p:txBody>
      </p:sp>
    </p:spTree>
    <p:extLst>
      <p:ext uri="{BB962C8B-B14F-4D97-AF65-F5344CB8AC3E}">
        <p14:creationId xmlns:p14="http://schemas.microsoft.com/office/powerpoint/2010/main" val="2120206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F2EC7C-1AAC-CB76-6758-33649B2406CD}"/>
              </a:ext>
            </a:extLst>
          </p:cNvPr>
          <p:cNvSpPr>
            <a:spLocks noGrp="1"/>
          </p:cNvSpPr>
          <p:nvPr>
            <p:ph type="dt" sz="half" idx="10"/>
          </p:nvPr>
        </p:nvSpPr>
        <p:spPr>
          <a:xfrm>
            <a:off x="838200" y="6356350"/>
            <a:ext cx="2743200" cy="365125"/>
          </a:xfrm>
          <a:prstGeom prst="rect">
            <a:avLst/>
          </a:prstGeom>
        </p:spPr>
        <p:txBody>
          <a:bodyPr/>
          <a:lstStyle/>
          <a:p>
            <a:fld id="{0566F8BE-321F-44CE-810C-A739D9E6E301}" type="datetime1">
              <a:rPr lang="fr-FR" smtClean="0"/>
              <a:t>24/03/2026</a:t>
            </a:fld>
            <a:endParaRPr lang="fr-FR"/>
          </a:p>
        </p:txBody>
      </p:sp>
      <p:sp>
        <p:nvSpPr>
          <p:cNvPr id="4" name="Slide Number Placeholder 3">
            <a:extLst>
              <a:ext uri="{FF2B5EF4-FFF2-40B4-BE49-F238E27FC236}">
                <a16:creationId xmlns:a16="http://schemas.microsoft.com/office/drawing/2014/main" id="{0E56F1D6-9575-B4DF-01C7-FE4AB1EB4590}"/>
              </a:ext>
            </a:extLst>
          </p:cNvPr>
          <p:cNvSpPr>
            <a:spLocks noGrp="1"/>
          </p:cNvSpPr>
          <p:nvPr>
            <p:ph type="sldNum" sz="quarter" idx="12"/>
          </p:nvPr>
        </p:nvSpPr>
        <p:spPr/>
        <p:txBody>
          <a:bodyPr/>
          <a:lstStyle/>
          <a:p>
            <a:fld id="{6C9AAF1A-E7F1-4381-B151-4732DB72FD28}" type="slidenum">
              <a:rPr lang="fr-FR" smtClean="0"/>
              <a:t>‹#›</a:t>
            </a:fld>
            <a:endParaRPr lang="fr-FR"/>
          </a:p>
        </p:txBody>
      </p:sp>
    </p:spTree>
    <p:extLst>
      <p:ext uri="{BB962C8B-B14F-4D97-AF65-F5344CB8AC3E}">
        <p14:creationId xmlns:p14="http://schemas.microsoft.com/office/powerpoint/2010/main" val="3338973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54345-985C-E4CD-D0FA-A1956C17BE66}"/>
              </a:ext>
            </a:extLst>
          </p:cNvPr>
          <p:cNvSpPr>
            <a:spLocks noGrp="1"/>
          </p:cNvSpPr>
          <p:nvPr>
            <p:ph type="title"/>
          </p:nvPr>
        </p:nvSpPr>
        <p:spPr>
          <a:xfrm>
            <a:off x="836612" y="1920240"/>
            <a:ext cx="3932237" cy="937260"/>
          </a:xfrm>
        </p:spPr>
        <p:txBody>
          <a:bodyPr anchor="b"/>
          <a:lstStyle>
            <a:lvl1pPr>
              <a:defRPr sz="3200"/>
            </a:lvl1pPr>
          </a:lstStyle>
          <a:p>
            <a:r>
              <a:rPr lang="en-US"/>
              <a:t>Click to edit Master title style</a:t>
            </a:r>
            <a:endParaRPr lang="fr-FR" dirty="0"/>
          </a:p>
        </p:txBody>
      </p:sp>
      <p:sp>
        <p:nvSpPr>
          <p:cNvPr id="3" name="Content Placeholder 2">
            <a:extLst>
              <a:ext uri="{FF2B5EF4-FFF2-40B4-BE49-F238E27FC236}">
                <a16:creationId xmlns:a16="http://schemas.microsoft.com/office/drawing/2014/main" id="{D7A0D83C-7ED2-6AE3-8B90-0761404965CF}"/>
              </a:ext>
            </a:extLst>
          </p:cNvPr>
          <p:cNvSpPr>
            <a:spLocks noGrp="1"/>
          </p:cNvSpPr>
          <p:nvPr>
            <p:ph idx="1"/>
          </p:nvPr>
        </p:nvSpPr>
        <p:spPr>
          <a:xfrm>
            <a:off x="5183188" y="2057400"/>
            <a:ext cx="6172200" cy="38036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a16="http://schemas.microsoft.com/office/drawing/2014/main" id="{36B4918E-00BC-975C-8ECE-85B2790D7FB0}"/>
              </a:ext>
            </a:extLst>
          </p:cNvPr>
          <p:cNvSpPr>
            <a:spLocks noGrp="1"/>
          </p:cNvSpPr>
          <p:nvPr>
            <p:ph type="body" sz="half" idx="2"/>
          </p:nvPr>
        </p:nvSpPr>
        <p:spPr>
          <a:xfrm>
            <a:off x="839788" y="3000894"/>
            <a:ext cx="3932237" cy="28680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1FEAE8-8911-5405-639E-BDA452BE8CF5}"/>
              </a:ext>
            </a:extLst>
          </p:cNvPr>
          <p:cNvSpPr>
            <a:spLocks noGrp="1"/>
          </p:cNvSpPr>
          <p:nvPr>
            <p:ph type="dt" sz="half" idx="10"/>
          </p:nvPr>
        </p:nvSpPr>
        <p:spPr>
          <a:xfrm>
            <a:off x="838200" y="6356350"/>
            <a:ext cx="2743200" cy="365125"/>
          </a:xfrm>
          <a:prstGeom prst="rect">
            <a:avLst/>
          </a:prstGeom>
        </p:spPr>
        <p:txBody>
          <a:bodyPr/>
          <a:lstStyle/>
          <a:p>
            <a:fld id="{410680C7-6855-4CD9-875A-8B3622FF1ED5}" type="datetime1">
              <a:rPr lang="fr-FR" smtClean="0"/>
              <a:t>24/03/2026</a:t>
            </a:fld>
            <a:endParaRPr lang="fr-FR"/>
          </a:p>
        </p:txBody>
      </p:sp>
      <p:sp>
        <p:nvSpPr>
          <p:cNvPr id="7" name="Slide Number Placeholder 6">
            <a:extLst>
              <a:ext uri="{FF2B5EF4-FFF2-40B4-BE49-F238E27FC236}">
                <a16:creationId xmlns:a16="http://schemas.microsoft.com/office/drawing/2014/main" id="{8AD45EFB-C9C0-FD50-060D-89D6CDC3BD15}"/>
              </a:ext>
            </a:extLst>
          </p:cNvPr>
          <p:cNvSpPr>
            <a:spLocks noGrp="1"/>
          </p:cNvSpPr>
          <p:nvPr>
            <p:ph type="sldNum" sz="quarter" idx="12"/>
          </p:nvPr>
        </p:nvSpPr>
        <p:spPr/>
        <p:txBody>
          <a:bodyPr/>
          <a:lstStyle/>
          <a:p>
            <a:fld id="{6C9AAF1A-E7F1-4381-B151-4732DB72FD28}" type="slidenum">
              <a:rPr lang="fr-FR" smtClean="0"/>
              <a:t>‹#›</a:t>
            </a:fld>
            <a:endParaRPr lang="fr-FR"/>
          </a:p>
        </p:txBody>
      </p:sp>
    </p:spTree>
    <p:extLst>
      <p:ext uri="{BB962C8B-B14F-4D97-AF65-F5344CB8AC3E}">
        <p14:creationId xmlns:p14="http://schemas.microsoft.com/office/powerpoint/2010/main" val="1343386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B43BE-D418-C39D-5E9D-08037F5CAF5D}"/>
              </a:ext>
            </a:extLst>
          </p:cNvPr>
          <p:cNvSpPr>
            <a:spLocks noGrp="1"/>
          </p:cNvSpPr>
          <p:nvPr>
            <p:ph type="title"/>
          </p:nvPr>
        </p:nvSpPr>
        <p:spPr>
          <a:xfrm>
            <a:off x="839788" y="2045306"/>
            <a:ext cx="3932237" cy="872462"/>
          </a:xfrm>
        </p:spPr>
        <p:txBody>
          <a:bodyPr anchor="b"/>
          <a:lstStyle>
            <a:lvl1pPr>
              <a:defRPr sz="3200"/>
            </a:lvl1pPr>
          </a:lstStyle>
          <a:p>
            <a:r>
              <a:rPr lang="en-US"/>
              <a:t>Click to edit Master title style</a:t>
            </a:r>
            <a:endParaRPr lang="fr-FR" dirty="0"/>
          </a:p>
        </p:txBody>
      </p:sp>
      <p:sp>
        <p:nvSpPr>
          <p:cNvPr id="3" name="Picture Placeholder 2">
            <a:extLst>
              <a:ext uri="{FF2B5EF4-FFF2-40B4-BE49-F238E27FC236}">
                <a16:creationId xmlns:a16="http://schemas.microsoft.com/office/drawing/2014/main" id="{D727BFE7-F6D6-1A1F-9851-E78D8063988A}"/>
              </a:ext>
            </a:extLst>
          </p:cNvPr>
          <p:cNvSpPr>
            <a:spLocks noGrp="1"/>
          </p:cNvSpPr>
          <p:nvPr>
            <p:ph type="pic" idx="1"/>
          </p:nvPr>
        </p:nvSpPr>
        <p:spPr>
          <a:xfrm>
            <a:off x="5183188" y="2049462"/>
            <a:ext cx="6172200" cy="38115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FR"/>
          </a:p>
        </p:txBody>
      </p:sp>
      <p:sp>
        <p:nvSpPr>
          <p:cNvPr id="4" name="Text Placeholder 3">
            <a:extLst>
              <a:ext uri="{FF2B5EF4-FFF2-40B4-BE49-F238E27FC236}">
                <a16:creationId xmlns:a16="http://schemas.microsoft.com/office/drawing/2014/main" id="{68760C41-2191-E2F9-16E8-2A4D1E136E9D}"/>
              </a:ext>
            </a:extLst>
          </p:cNvPr>
          <p:cNvSpPr>
            <a:spLocks noGrp="1"/>
          </p:cNvSpPr>
          <p:nvPr>
            <p:ph type="body" sz="half" idx="2"/>
          </p:nvPr>
        </p:nvSpPr>
        <p:spPr>
          <a:xfrm>
            <a:off x="839788" y="3059084"/>
            <a:ext cx="3932237" cy="280990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E27AF5-A355-458D-FB3E-F55952B337DA}"/>
              </a:ext>
            </a:extLst>
          </p:cNvPr>
          <p:cNvSpPr>
            <a:spLocks noGrp="1"/>
          </p:cNvSpPr>
          <p:nvPr>
            <p:ph type="dt" sz="half" idx="10"/>
          </p:nvPr>
        </p:nvSpPr>
        <p:spPr>
          <a:xfrm>
            <a:off x="838200" y="6356350"/>
            <a:ext cx="2743200" cy="365125"/>
          </a:xfrm>
          <a:prstGeom prst="rect">
            <a:avLst/>
          </a:prstGeom>
        </p:spPr>
        <p:txBody>
          <a:bodyPr/>
          <a:lstStyle/>
          <a:p>
            <a:fld id="{7B2E49A4-5794-4EFD-B435-2545AFC65286}" type="datetime1">
              <a:rPr lang="fr-FR" smtClean="0"/>
              <a:t>24/03/2026</a:t>
            </a:fld>
            <a:endParaRPr lang="fr-FR"/>
          </a:p>
        </p:txBody>
      </p:sp>
      <p:sp>
        <p:nvSpPr>
          <p:cNvPr id="7" name="Slide Number Placeholder 6">
            <a:extLst>
              <a:ext uri="{FF2B5EF4-FFF2-40B4-BE49-F238E27FC236}">
                <a16:creationId xmlns:a16="http://schemas.microsoft.com/office/drawing/2014/main" id="{BA2EB8F2-B944-5E8D-E2F2-A03530D6A284}"/>
              </a:ext>
            </a:extLst>
          </p:cNvPr>
          <p:cNvSpPr>
            <a:spLocks noGrp="1"/>
          </p:cNvSpPr>
          <p:nvPr>
            <p:ph type="sldNum" sz="quarter" idx="12"/>
          </p:nvPr>
        </p:nvSpPr>
        <p:spPr/>
        <p:txBody>
          <a:bodyPr/>
          <a:lstStyle/>
          <a:p>
            <a:fld id="{6C9AAF1A-E7F1-4381-B151-4732DB72FD28}" type="slidenum">
              <a:rPr lang="fr-FR" smtClean="0"/>
              <a:t>‹#›</a:t>
            </a:fld>
            <a:endParaRPr lang="fr-FR"/>
          </a:p>
        </p:txBody>
      </p:sp>
    </p:spTree>
    <p:extLst>
      <p:ext uri="{BB962C8B-B14F-4D97-AF65-F5344CB8AC3E}">
        <p14:creationId xmlns:p14="http://schemas.microsoft.com/office/powerpoint/2010/main" val="3632034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840561-76EF-A417-B55A-D03AC80738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dirty="0"/>
          </a:p>
        </p:txBody>
      </p:sp>
      <p:sp>
        <p:nvSpPr>
          <p:cNvPr id="3" name="Text Placeholder 2">
            <a:extLst>
              <a:ext uri="{FF2B5EF4-FFF2-40B4-BE49-F238E27FC236}">
                <a16:creationId xmlns:a16="http://schemas.microsoft.com/office/drawing/2014/main" id="{8B391607-E48A-A50D-91A0-4DB8F4664B3B}"/>
              </a:ext>
            </a:extLst>
          </p:cNvPr>
          <p:cNvSpPr>
            <a:spLocks noGrp="1"/>
          </p:cNvSpPr>
          <p:nvPr>
            <p:ph type="body" idx="1"/>
          </p:nvPr>
        </p:nvSpPr>
        <p:spPr>
          <a:xfrm>
            <a:off x="838200" y="1825625"/>
            <a:ext cx="10515600" cy="402653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Slide Number Placeholder 5">
            <a:extLst>
              <a:ext uri="{FF2B5EF4-FFF2-40B4-BE49-F238E27FC236}">
                <a16:creationId xmlns:a16="http://schemas.microsoft.com/office/drawing/2014/main" id="{EE27BDD5-E068-36A4-F4D9-0A0E2B549E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9AAF1A-E7F1-4381-B151-4732DB72FD28}" type="slidenum">
              <a:rPr lang="fr-FR" smtClean="0"/>
              <a:t>‹#›</a:t>
            </a:fld>
            <a:endParaRPr lang="fr-FR"/>
          </a:p>
        </p:txBody>
      </p:sp>
      <p:sp>
        <p:nvSpPr>
          <p:cNvPr id="7" name="Date Placeholder 6">
            <a:extLst>
              <a:ext uri="{FF2B5EF4-FFF2-40B4-BE49-F238E27FC236}">
                <a16:creationId xmlns:a16="http://schemas.microsoft.com/office/drawing/2014/main" id="{CA40CD07-AA16-E187-71EA-C2DC064C0E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2C147D-28F5-4F3E-93A2-52F150B106E3}" type="datetime1">
              <a:rPr lang="fr-FR" smtClean="0"/>
              <a:t>24/03/2026</a:t>
            </a:fld>
            <a:endParaRPr lang="fr-FR"/>
          </a:p>
        </p:txBody>
      </p:sp>
      <p:pic>
        <p:nvPicPr>
          <p:cNvPr id="11" name="Picture 10" descr="A purple background with white text&#10;&#10;Description automatically generated">
            <a:extLst>
              <a:ext uri="{FF2B5EF4-FFF2-40B4-BE49-F238E27FC236}">
                <a16:creationId xmlns:a16="http://schemas.microsoft.com/office/drawing/2014/main" id="{1358BE4C-A70B-65B8-7D27-E4203491801E}"/>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t="11423" b="51541"/>
          <a:stretch/>
        </p:blipFill>
        <p:spPr>
          <a:xfrm>
            <a:off x="0" y="11517"/>
            <a:ext cx="12192000" cy="1778924"/>
          </a:xfrm>
          <a:prstGeom prst="rect">
            <a:avLst/>
          </a:prstGeom>
        </p:spPr>
      </p:pic>
      <p:pic>
        <p:nvPicPr>
          <p:cNvPr id="13" name="Picture 12" descr="A blue flag with yellow stars and a clock&#10;&#10;Description automatically generated">
            <a:extLst>
              <a:ext uri="{FF2B5EF4-FFF2-40B4-BE49-F238E27FC236}">
                <a16:creationId xmlns:a16="http://schemas.microsoft.com/office/drawing/2014/main" id="{8614C9A7-4726-2791-A215-0FAC5C2751A6}"/>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371336" y="5622615"/>
            <a:ext cx="5449328" cy="1288084"/>
          </a:xfrm>
          <a:prstGeom prst="rect">
            <a:avLst/>
          </a:prstGeom>
        </p:spPr>
      </p:pic>
    </p:spTree>
    <p:extLst>
      <p:ext uri="{BB962C8B-B14F-4D97-AF65-F5344CB8AC3E}">
        <p14:creationId xmlns:p14="http://schemas.microsoft.com/office/powerpoint/2010/main" val="9959308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E08BF2-507D-775D-1115-E45D0C8F3D8A}"/>
            </a:ext>
          </a:extLst>
        </p:cNvPr>
        <p:cNvGrpSpPr/>
        <p:nvPr/>
      </p:nvGrpSpPr>
      <p:grpSpPr>
        <a:xfrm>
          <a:off x="0" y="0"/>
          <a:ext cx="0" cy="0"/>
          <a:chOff x="0" y="0"/>
          <a:chExt cx="0" cy="0"/>
        </a:xfrm>
      </p:grpSpPr>
      <p:pic>
        <p:nvPicPr>
          <p:cNvPr id="2" name="Image 0" descr="preencoded.png">
            <a:extLst>
              <a:ext uri="{FF2B5EF4-FFF2-40B4-BE49-F238E27FC236}">
                <a16:creationId xmlns:a16="http://schemas.microsoft.com/office/drawing/2014/main" id="{B5ECA594-7CF0-0435-2606-A870DFEE7E27}"/>
              </a:ext>
            </a:extLst>
          </p:cNvPr>
          <p:cNvPicPr>
            <a:picLocks noChangeAspect="1"/>
          </p:cNvPicPr>
          <p:nvPr/>
        </p:nvPicPr>
        <p:blipFill>
          <a:blip r:embed="rId2"/>
          <a:stretch>
            <a:fillRect/>
          </a:stretch>
        </p:blipFill>
        <p:spPr>
          <a:xfrm>
            <a:off x="8977429" y="4518644"/>
            <a:ext cx="3064026" cy="1313154"/>
          </a:xfrm>
          <a:prstGeom prst="rect">
            <a:avLst/>
          </a:prstGeom>
        </p:spPr>
      </p:pic>
      <p:sp>
        <p:nvSpPr>
          <p:cNvPr id="6" name="Text 4"/>
          <p:cNvSpPr/>
          <p:nvPr/>
        </p:nvSpPr>
        <p:spPr>
          <a:xfrm>
            <a:off x="696931" y="4809461"/>
            <a:ext cx="4497859" cy="731520"/>
          </a:xfrm>
          <a:prstGeom prst="rect">
            <a:avLst/>
          </a:prstGeom>
          <a:noFill/>
          <a:ln/>
        </p:spPr>
        <p:txBody>
          <a:bodyPr wrap="square" rtlCol="0" anchor="t"/>
          <a:lstStyle/>
          <a:p>
            <a:pPr marL="0" indent="0">
              <a:buNone/>
            </a:pPr>
            <a:r>
              <a:rPr lang="uk" b="1" dirty="0">
                <a:latin typeface="Aptos" pitchFamily="34" charset="0"/>
                <a:ea typeface="Aptos" pitchFamily="34" charset="-122"/>
                <a:cs typeface="Aptos" pitchFamily="34" charset="-120"/>
              </a:rPr>
              <a:t>Тео Біль</a:t>
            </a:r>
          </a:p>
          <a:p>
            <a:r>
              <a:rPr lang="uk" sz="1400" b="1" dirty="0">
                <a:solidFill>
                  <a:schemeClr val="bg1">
                    <a:lumMod val="50000"/>
                  </a:schemeClr>
                </a:solidFill>
                <a:latin typeface="Aptos" pitchFamily="34" charset="0"/>
              </a:rPr>
              <a:t>Суддя Апеляційного суду Антверпена</a:t>
            </a:r>
            <a:endParaRPr lang="en-US" sz="1400" dirty="0">
              <a:solidFill>
                <a:schemeClr val="bg1">
                  <a:lumMod val="50000"/>
                </a:schemeClr>
              </a:solidFill>
            </a:endParaRPr>
          </a:p>
          <a:p>
            <a:r>
              <a:rPr lang="uk" sz="1400" b="1" dirty="0">
                <a:solidFill>
                  <a:schemeClr val="bg1">
                    <a:lumMod val="50000"/>
                  </a:schemeClr>
                </a:solidFill>
                <a:latin typeface="Aptos" pitchFamily="34" charset="0"/>
                <a:ea typeface="Aptos" pitchFamily="34" charset="-122"/>
                <a:cs typeface="Aptos" pitchFamily="34" charset="-120"/>
              </a:rPr>
              <a:t>Міжнародний експерт Ради Європи</a:t>
            </a:r>
            <a:endParaRPr lang="en-US" sz="1400" b="1" dirty="0">
              <a:solidFill>
                <a:schemeClr val="bg1">
                  <a:lumMod val="50000"/>
                </a:schemeClr>
              </a:solidFill>
            </a:endParaRPr>
          </a:p>
        </p:txBody>
      </p:sp>
      <p:sp>
        <p:nvSpPr>
          <p:cNvPr id="4" name="Tekstvak 3">
            <a:extLst>
              <a:ext uri="{FF2B5EF4-FFF2-40B4-BE49-F238E27FC236}">
                <a16:creationId xmlns:a16="http://schemas.microsoft.com/office/drawing/2014/main" id="{5CD01240-8952-FAA5-660E-459FF583EBA2}"/>
              </a:ext>
            </a:extLst>
          </p:cNvPr>
          <p:cNvSpPr txBox="1"/>
          <p:nvPr/>
        </p:nvSpPr>
        <p:spPr>
          <a:xfrm>
            <a:off x="1226820" y="2339356"/>
            <a:ext cx="9738360" cy="1815882"/>
          </a:xfrm>
          <a:prstGeom prst="rect">
            <a:avLst/>
          </a:prstGeom>
          <a:noFill/>
        </p:spPr>
        <p:txBody>
          <a:bodyPr wrap="square">
            <a:spAutoFit/>
          </a:bodyPr>
          <a:lstStyle/>
          <a:p>
            <a:pPr algn="just"/>
            <a:r>
              <a:rPr lang="uk" sz="2800" b="1" dirty="0"/>
              <a:t>Порядок вирішення питання у разі, якщо суду надано кілька експертних висновків, які суперечать один одному, а дослідження експертів не дозволило вирішити виявлену суперечність</a:t>
            </a:r>
            <a:endParaRPr lang="nl-BE" sz="3600" b="1" dirty="0"/>
          </a:p>
        </p:txBody>
      </p:sp>
    </p:spTree>
    <p:extLst>
      <p:ext uri="{BB962C8B-B14F-4D97-AF65-F5344CB8AC3E}">
        <p14:creationId xmlns:p14="http://schemas.microsoft.com/office/powerpoint/2010/main" val="1921895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C0292C-45AB-FEB5-E1E8-36805BBA8537}"/>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1EF94B30-1271-4EAC-7D5F-5FCB7A9898D0}"/>
              </a:ext>
            </a:extLst>
          </p:cNvPr>
          <p:cNvSpPr txBox="1"/>
          <p:nvPr/>
        </p:nvSpPr>
        <p:spPr>
          <a:xfrm>
            <a:off x="611066" y="1707006"/>
            <a:ext cx="10010042" cy="707886"/>
          </a:xfrm>
          <a:prstGeom prst="rect">
            <a:avLst/>
          </a:prstGeom>
          <a:noFill/>
        </p:spPr>
        <p:txBody>
          <a:bodyPr wrap="square">
            <a:spAutoFit/>
          </a:bodyPr>
          <a:lstStyle/>
          <a:p>
            <a:r>
              <a:rPr lang="uk" sz="4000" b="1" dirty="0"/>
              <a:t>КРАЩІ МІЖНАРОДНІ ПРАКТИКИ</a:t>
            </a:r>
          </a:p>
        </p:txBody>
      </p:sp>
      <p:sp>
        <p:nvSpPr>
          <p:cNvPr id="4" name="Rechthoek 3">
            <a:extLst>
              <a:ext uri="{FF2B5EF4-FFF2-40B4-BE49-F238E27FC236}">
                <a16:creationId xmlns:a16="http://schemas.microsoft.com/office/drawing/2014/main" id="{D4A0E55C-C9D1-2557-D2F6-CE7AE04FDBD5}"/>
              </a:ext>
            </a:extLst>
          </p:cNvPr>
          <p:cNvSpPr/>
          <p:nvPr/>
        </p:nvSpPr>
        <p:spPr>
          <a:xfrm>
            <a:off x="760534" y="2503791"/>
            <a:ext cx="6730511" cy="457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Text 4">
            <a:extLst>
              <a:ext uri="{FF2B5EF4-FFF2-40B4-BE49-F238E27FC236}">
                <a16:creationId xmlns:a16="http://schemas.microsoft.com/office/drawing/2014/main" id="{6DF8F259-6B62-2EFC-3AC7-DDD311620FB4}"/>
              </a:ext>
            </a:extLst>
          </p:cNvPr>
          <p:cNvSpPr/>
          <p:nvPr/>
        </p:nvSpPr>
        <p:spPr>
          <a:xfrm>
            <a:off x="611066" y="2549509"/>
            <a:ext cx="8102991" cy="588991"/>
          </a:xfrm>
          <a:prstGeom prst="rect">
            <a:avLst/>
          </a:prstGeom>
          <a:noFill/>
          <a:ln/>
        </p:spPr>
        <p:txBody>
          <a:bodyPr wrap="square" lIns="0" tIns="0" rIns="0" bIns="0" rtlCol="0" anchor="t"/>
          <a:lstStyle/>
          <a:p>
            <a:pPr algn="just"/>
            <a:endParaRPr lang="en-US" sz="2000" dirty="0"/>
          </a:p>
          <a:p>
            <a:pPr marL="0" indent="0">
              <a:buNone/>
            </a:pPr>
            <a:endParaRPr lang="en-US" sz="2000" dirty="0"/>
          </a:p>
        </p:txBody>
      </p:sp>
      <p:pic>
        <p:nvPicPr>
          <p:cNvPr id="8" name="Afbeelding 7">
            <a:extLst>
              <a:ext uri="{FF2B5EF4-FFF2-40B4-BE49-F238E27FC236}">
                <a16:creationId xmlns:a16="http://schemas.microsoft.com/office/drawing/2014/main" id="{BD1480ED-02B4-4A52-FBF4-C837153820A7}"/>
              </a:ext>
            </a:extLst>
          </p:cNvPr>
          <p:cNvPicPr>
            <a:picLocks noChangeAspect="1"/>
          </p:cNvPicPr>
          <p:nvPr/>
        </p:nvPicPr>
        <p:blipFill>
          <a:blip r:embed="rId3"/>
          <a:stretch>
            <a:fillRect/>
          </a:stretch>
        </p:blipFill>
        <p:spPr>
          <a:xfrm>
            <a:off x="611066" y="138853"/>
            <a:ext cx="2019475" cy="1531753"/>
          </a:xfrm>
          <a:prstGeom prst="rect">
            <a:avLst/>
          </a:prstGeom>
        </p:spPr>
      </p:pic>
      <p:sp>
        <p:nvSpPr>
          <p:cNvPr id="9" name="Pijl: rechts 8">
            <a:extLst>
              <a:ext uri="{FF2B5EF4-FFF2-40B4-BE49-F238E27FC236}">
                <a16:creationId xmlns:a16="http://schemas.microsoft.com/office/drawing/2014/main" id="{ABC2BFAD-F9CC-8685-B631-C8FA0A0E975B}"/>
              </a:ext>
            </a:extLst>
          </p:cNvPr>
          <p:cNvSpPr/>
          <p:nvPr/>
        </p:nvSpPr>
        <p:spPr>
          <a:xfrm>
            <a:off x="346664" y="2844004"/>
            <a:ext cx="650631" cy="58499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Tekstvak 10">
            <a:extLst>
              <a:ext uri="{FF2B5EF4-FFF2-40B4-BE49-F238E27FC236}">
                <a16:creationId xmlns:a16="http://schemas.microsoft.com/office/drawing/2014/main" id="{379FCA4F-9973-9F7D-A04A-1C76546BDE23}"/>
              </a:ext>
            </a:extLst>
          </p:cNvPr>
          <p:cNvSpPr txBox="1"/>
          <p:nvPr/>
        </p:nvSpPr>
        <p:spPr>
          <a:xfrm>
            <a:off x="1424014" y="2876890"/>
            <a:ext cx="10767985" cy="523220"/>
          </a:xfrm>
          <a:prstGeom prst="rect">
            <a:avLst/>
          </a:prstGeom>
          <a:noFill/>
        </p:spPr>
        <p:txBody>
          <a:bodyPr wrap="square">
            <a:spAutoFit/>
          </a:bodyPr>
          <a:lstStyle/>
          <a:p>
            <a:r>
              <a:rPr lang="uk" sz="2800" b="1" dirty="0">
                <a:solidFill>
                  <a:srgbClr val="0070C0"/>
                </a:solidFill>
                <a:latin typeface="Calibri" pitchFamily="34" charset="0"/>
                <a:ea typeface="Calibri" pitchFamily="34" charset="-122"/>
                <a:cs typeface="Calibri" pitchFamily="34" charset="-120"/>
              </a:rPr>
              <a:t>Керівні принципи CEPEJ щодо призначених судом експертів (2014)</a:t>
            </a:r>
            <a:endParaRPr lang="nl-BE" sz="2800" dirty="0">
              <a:solidFill>
                <a:srgbClr val="0070C0"/>
              </a:solidFill>
            </a:endParaRPr>
          </a:p>
        </p:txBody>
      </p:sp>
      <p:sp>
        <p:nvSpPr>
          <p:cNvPr id="13" name="Tekstvak 12">
            <a:extLst>
              <a:ext uri="{FF2B5EF4-FFF2-40B4-BE49-F238E27FC236}">
                <a16:creationId xmlns:a16="http://schemas.microsoft.com/office/drawing/2014/main" id="{041DA0ED-4B35-7ECC-92C5-213FEE1D9B53}"/>
              </a:ext>
            </a:extLst>
          </p:cNvPr>
          <p:cNvSpPr txBox="1"/>
          <p:nvPr/>
        </p:nvSpPr>
        <p:spPr>
          <a:xfrm>
            <a:off x="1486047" y="3400110"/>
            <a:ext cx="8260080" cy="2554545"/>
          </a:xfrm>
          <a:prstGeom prst="rect">
            <a:avLst/>
          </a:prstGeom>
          <a:noFill/>
        </p:spPr>
        <p:txBody>
          <a:bodyPr wrap="square">
            <a:spAutoFit/>
          </a:bodyPr>
          <a:lstStyle/>
          <a:p>
            <a:pPr marL="0" indent="0">
              <a:buNone/>
            </a:pPr>
            <a:r>
              <a:rPr lang="uk" sz="2400" dirty="0">
                <a:latin typeface="Calibri" pitchFamily="34" charset="0"/>
                <a:ea typeface="Calibri" pitchFamily="34" charset="-122"/>
                <a:cs typeface="Calibri" pitchFamily="34" charset="-120"/>
              </a:rPr>
              <a:t>Перевірка компетентності</a:t>
            </a:r>
          </a:p>
          <a:p>
            <a:pPr marL="0" indent="0">
              <a:buNone/>
            </a:pPr>
            <a:endParaRPr lang="en-US" sz="1000" dirty="0">
              <a:latin typeface="Calibri" pitchFamily="34" charset="0"/>
              <a:ea typeface="Calibri" pitchFamily="34" charset="-122"/>
              <a:cs typeface="Calibri" pitchFamily="34" charset="-120"/>
            </a:endParaRPr>
          </a:p>
          <a:p>
            <a:r>
              <a:rPr lang="uk" sz="2400" dirty="0">
                <a:latin typeface="Calibri" pitchFamily="34" charset="0"/>
                <a:ea typeface="Calibri" pitchFamily="34" charset="-122"/>
                <a:cs typeface="Calibri" pitchFamily="34" charset="-120"/>
              </a:rPr>
              <a:t>Незалежність та неупередженість</a:t>
            </a:r>
          </a:p>
          <a:p>
            <a:endParaRPr lang="en-US" sz="1000" dirty="0">
              <a:latin typeface="Calibri" pitchFamily="34" charset="0"/>
              <a:ea typeface="Calibri" pitchFamily="34" charset="-122"/>
              <a:cs typeface="Calibri" pitchFamily="34" charset="-120"/>
            </a:endParaRPr>
          </a:p>
          <a:p>
            <a:r>
              <a:rPr lang="uk" sz="2400" dirty="0">
                <a:latin typeface="Calibri" pitchFamily="34" charset="0"/>
                <a:ea typeface="Calibri" pitchFamily="34" charset="-122"/>
                <a:cs typeface="Calibri" pitchFamily="34" charset="-120"/>
              </a:rPr>
              <a:t>Контроль якості — виправлення та доопрацювання</a:t>
            </a:r>
          </a:p>
          <a:p>
            <a:endParaRPr lang="en-US" sz="1000" dirty="0">
              <a:latin typeface="Calibri" pitchFamily="34" charset="0"/>
              <a:ea typeface="Calibri" pitchFamily="34" charset="-122"/>
              <a:cs typeface="Calibri" pitchFamily="34" charset="-120"/>
            </a:endParaRPr>
          </a:p>
          <a:p>
            <a:r>
              <a:rPr lang="uk" sz="2400" dirty="0">
                <a:latin typeface="Calibri" pitchFamily="34" charset="0"/>
                <a:ea typeface="Calibri" pitchFamily="34" charset="-122"/>
                <a:cs typeface="Calibri" pitchFamily="34" charset="-120"/>
              </a:rPr>
              <a:t>Право доступу та інформації</a:t>
            </a:r>
          </a:p>
          <a:p>
            <a:endParaRPr lang="en-US" sz="1000" dirty="0">
              <a:latin typeface="Calibri" pitchFamily="34" charset="0"/>
              <a:ea typeface="Calibri" pitchFamily="34" charset="-122"/>
              <a:cs typeface="Calibri" pitchFamily="34" charset="-120"/>
            </a:endParaRPr>
          </a:p>
          <a:p>
            <a:r>
              <a:rPr lang="uk" sz="2400" dirty="0">
                <a:latin typeface="Calibri" pitchFamily="34" charset="0"/>
                <a:ea typeface="Calibri" pitchFamily="34" charset="-122"/>
                <a:cs typeface="Calibri" pitchFamily="34" charset="-120"/>
              </a:rPr>
              <a:t>Право на другого експерта / контрекспертизу</a:t>
            </a:r>
            <a:endParaRPr lang="en-US" sz="1800" dirty="0"/>
          </a:p>
        </p:txBody>
      </p:sp>
      <p:sp>
        <p:nvSpPr>
          <p:cNvPr id="15" name="Tekstvak 14">
            <a:extLst>
              <a:ext uri="{FF2B5EF4-FFF2-40B4-BE49-F238E27FC236}">
                <a16:creationId xmlns:a16="http://schemas.microsoft.com/office/drawing/2014/main" id="{FF7963BA-9C12-3798-F27A-7392591E3034}"/>
              </a:ext>
            </a:extLst>
          </p:cNvPr>
          <p:cNvSpPr txBox="1"/>
          <p:nvPr/>
        </p:nvSpPr>
        <p:spPr>
          <a:xfrm>
            <a:off x="8232531" y="3281214"/>
            <a:ext cx="3295440" cy="380505"/>
          </a:xfrm>
          <a:prstGeom prst="rect">
            <a:avLst/>
          </a:prstGeom>
          <a:noFill/>
        </p:spPr>
        <p:txBody>
          <a:bodyPr wrap="square">
            <a:spAutoFit/>
          </a:bodyPr>
          <a:lstStyle/>
          <a:p>
            <a:r>
              <a:rPr lang="uk" u="sng" dirty="0">
                <a:solidFill>
                  <a:srgbClr val="0070C0"/>
                </a:solidFill>
              </a:rPr>
              <a:t>https://rm.coe.int/168074827a</a:t>
            </a:r>
          </a:p>
        </p:txBody>
      </p:sp>
      <p:sp>
        <p:nvSpPr>
          <p:cNvPr id="2" name="Slide Number Placeholder 1">
            <a:extLst>
              <a:ext uri="{FF2B5EF4-FFF2-40B4-BE49-F238E27FC236}">
                <a16:creationId xmlns:a16="http://schemas.microsoft.com/office/drawing/2014/main" id="{5A0FE470-9360-93DA-EE2C-70D146F3BC01}"/>
              </a:ext>
            </a:extLst>
          </p:cNvPr>
          <p:cNvSpPr>
            <a:spLocks noGrp="1"/>
          </p:cNvSpPr>
          <p:nvPr>
            <p:ph type="sldNum" sz="quarter" idx="12"/>
          </p:nvPr>
        </p:nvSpPr>
        <p:spPr/>
        <p:txBody>
          <a:bodyPr/>
          <a:lstStyle/>
          <a:p>
            <a:fld id="{6C9AAF1A-E7F1-4381-B151-4732DB72FD28}" type="slidenum">
              <a:rPr lang="fr-FR" smtClean="0"/>
              <a:t>10</a:t>
            </a:fld>
            <a:endParaRPr lang="fr-FR"/>
          </a:p>
        </p:txBody>
      </p:sp>
    </p:spTree>
    <p:extLst>
      <p:ext uri="{BB962C8B-B14F-4D97-AF65-F5344CB8AC3E}">
        <p14:creationId xmlns:p14="http://schemas.microsoft.com/office/powerpoint/2010/main" val="125824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606657C5-2F0E-E04F-E594-4E94B811EC0F}"/>
              </a:ext>
            </a:extLst>
          </p:cNvPr>
          <p:cNvSpPr txBox="1"/>
          <p:nvPr/>
        </p:nvSpPr>
        <p:spPr>
          <a:xfrm>
            <a:off x="444012" y="2039788"/>
            <a:ext cx="10773717" cy="707886"/>
          </a:xfrm>
          <a:prstGeom prst="rect">
            <a:avLst/>
          </a:prstGeom>
          <a:noFill/>
        </p:spPr>
        <p:txBody>
          <a:bodyPr wrap="square">
            <a:spAutoFit/>
          </a:bodyPr>
          <a:lstStyle/>
          <a:p>
            <a:pPr marL="0" indent="0">
              <a:buNone/>
            </a:pPr>
            <a:r>
              <a:rPr lang="uk" sz="4000" b="1" dirty="0">
                <a:solidFill>
                  <a:srgbClr val="121E35"/>
                </a:solidFill>
                <a:latin typeface="Calibri" pitchFamily="34" charset="0"/>
                <a:ea typeface="Calibri" pitchFamily="34" charset="-122"/>
                <a:cs typeface="Calibri" pitchFamily="34" charset="-120"/>
              </a:rPr>
              <a:t>Найкращі практики та рекомендації для судді</a:t>
            </a:r>
            <a:endParaRPr lang="en-US" sz="4000" dirty="0"/>
          </a:p>
        </p:txBody>
      </p:sp>
      <p:sp>
        <p:nvSpPr>
          <p:cNvPr id="4" name="Rechthoek 3">
            <a:extLst>
              <a:ext uri="{FF2B5EF4-FFF2-40B4-BE49-F238E27FC236}">
                <a16:creationId xmlns:a16="http://schemas.microsoft.com/office/drawing/2014/main" id="{1CF8EA5A-5625-E167-0800-E62AFE50AD20}"/>
              </a:ext>
            </a:extLst>
          </p:cNvPr>
          <p:cNvSpPr/>
          <p:nvPr/>
        </p:nvSpPr>
        <p:spPr>
          <a:xfrm>
            <a:off x="527538" y="2800428"/>
            <a:ext cx="8493370" cy="457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Tekstvak 5">
            <a:extLst>
              <a:ext uri="{FF2B5EF4-FFF2-40B4-BE49-F238E27FC236}">
                <a16:creationId xmlns:a16="http://schemas.microsoft.com/office/drawing/2014/main" id="{33F3CF94-3A00-EF1D-101D-0035188BC02E}"/>
              </a:ext>
            </a:extLst>
          </p:cNvPr>
          <p:cNvSpPr txBox="1"/>
          <p:nvPr/>
        </p:nvSpPr>
        <p:spPr>
          <a:xfrm>
            <a:off x="228601" y="2898901"/>
            <a:ext cx="11740242" cy="2554545"/>
          </a:xfrm>
          <a:prstGeom prst="rect">
            <a:avLst/>
          </a:prstGeom>
          <a:noFill/>
        </p:spPr>
        <p:txBody>
          <a:bodyPr wrap="square">
            <a:spAutoFit/>
          </a:bodyPr>
          <a:lstStyle/>
          <a:p>
            <a:pPr marL="342900" indent="-342900" algn="just">
              <a:buFont typeface="Wingdings" panose="05000000000000000000" pitchFamily="2" charset="2"/>
              <a:buChar char="ð"/>
            </a:pPr>
            <a:r>
              <a:rPr lang="uk" sz="2000" dirty="0">
                <a:latin typeface="Calibri" pitchFamily="34" charset="0"/>
                <a:ea typeface="Calibri" pitchFamily="34" charset="-122"/>
                <a:cs typeface="Calibri" pitchFamily="34" charset="-120"/>
              </a:rPr>
              <a:t>Призначений судом експерт має велику вагу (якщо не було помилок / низької якості)</a:t>
            </a:r>
          </a:p>
          <a:p>
            <a:pPr marL="342900" indent="-342900" algn="just">
              <a:buFont typeface="Wingdings" panose="05000000000000000000" pitchFamily="2" charset="2"/>
              <a:buChar char="ð"/>
            </a:pPr>
            <a:r>
              <a:rPr lang="uk" sz="2000" dirty="0">
                <a:latin typeface="Calibri" pitchFamily="34" charset="0"/>
                <a:ea typeface="Calibri" pitchFamily="34" charset="-122"/>
                <a:cs typeface="Calibri" pitchFamily="34" charset="-120"/>
              </a:rPr>
              <a:t>Визначте перш ніж приймати рішення = </a:t>
            </a:r>
            <a:r>
              <a:rPr lang="uk" sz="2000" dirty="0">
                <a:latin typeface="Calibri" pitchFamily="34" charset="0"/>
                <a:ea typeface="Calibri" pitchFamily="34" charset="-122"/>
                <a:cs typeface="Calibri" pitchFamily="34" charset="-120"/>
                <a:sym typeface="Wingdings" panose="05000000000000000000" pitchFamily="2" charset="2"/>
              </a:rPr>
              <a:t>) </a:t>
            </a:r>
            <a:r>
              <a:rPr lang="uk" sz="2000" dirty="0">
                <a:latin typeface="Calibri" pitchFamily="34" charset="0"/>
                <a:ea typeface="Calibri" pitchFamily="34" charset="-122"/>
                <a:cs typeface="Calibri" pitchFamily="34" charset="-120"/>
              </a:rPr>
              <a:t>Відокремте справжнє від очевидного протиріччя</a:t>
            </a:r>
          </a:p>
          <a:p>
            <a:pPr marL="342900" indent="-342900" algn="just">
              <a:buFont typeface="Wingdings" panose="05000000000000000000" pitchFamily="2" charset="2"/>
              <a:buChar char="ð"/>
            </a:pPr>
            <a:r>
              <a:rPr lang="uk" sz="2000" dirty="0">
                <a:latin typeface="Calibri" pitchFamily="34" charset="0"/>
                <a:ea typeface="Calibri" pitchFamily="34" charset="-122"/>
                <a:cs typeface="Calibri" pitchFamily="34" charset="-120"/>
              </a:rPr>
              <a:t>Використовуйте конфронтацію спочатку</a:t>
            </a:r>
          </a:p>
          <a:p>
            <a:pPr marL="342900" indent="-342900" algn="just">
              <a:buFont typeface="Wingdings" panose="05000000000000000000" pitchFamily="2" charset="2"/>
              <a:buChar char="ð"/>
            </a:pPr>
            <a:r>
              <a:rPr lang="uk" sz="2000" dirty="0">
                <a:latin typeface="Calibri" pitchFamily="34" charset="0"/>
                <a:ea typeface="Calibri" pitchFamily="34" charset="-122"/>
                <a:cs typeface="Calibri" pitchFamily="34" charset="-120"/>
              </a:rPr>
              <a:t>Критично оцініть методологію</a:t>
            </a:r>
          </a:p>
          <a:p>
            <a:pPr marL="342900" indent="-342900" algn="just">
              <a:buFont typeface="Wingdings" panose="05000000000000000000" pitchFamily="2" charset="2"/>
              <a:buChar char="ð"/>
            </a:pPr>
            <a:r>
              <a:rPr lang="uk" sz="2000" dirty="0">
                <a:latin typeface="Calibri" pitchFamily="34" charset="0"/>
                <a:ea typeface="Calibri" pitchFamily="34" charset="-122"/>
                <a:cs typeface="Calibri" pitchFamily="34" charset="-120"/>
              </a:rPr>
              <a:t>Нерозв'язні суперечності щодо вирішального фактичного питання можуть призвести до застосування правил in </a:t>
            </a:r>
            <a:r>
              <a:rPr lang="uk" sz="2000" dirty="0" err="1">
                <a:latin typeface="Calibri" pitchFamily="34" charset="0"/>
                <a:ea typeface="Calibri" pitchFamily="34" charset="-122"/>
                <a:cs typeface="Calibri" pitchFamily="34" charset="-120"/>
              </a:rPr>
              <a:t>dubio </a:t>
            </a:r>
            <a:r>
              <a:rPr lang="uk" sz="2000" dirty="0">
                <a:latin typeface="Calibri" pitchFamily="34" charset="0"/>
                <a:ea typeface="Calibri" pitchFamily="34" charset="-122"/>
                <a:cs typeface="Calibri" pitchFamily="34" charset="-120"/>
              </a:rPr>
              <a:t>pro </a:t>
            </a:r>
            <a:r>
              <a:rPr lang="uk" sz="2000" dirty="0" err="1">
                <a:latin typeface="Calibri" pitchFamily="34" charset="0"/>
                <a:ea typeface="Calibri" pitchFamily="34" charset="-122"/>
                <a:cs typeface="Calibri" pitchFamily="34" charset="-120"/>
              </a:rPr>
              <a:t>reo </a:t>
            </a:r>
            <a:r>
              <a:rPr lang="uk" sz="2000" dirty="0">
                <a:latin typeface="Calibri" pitchFamily="34" charset="0"/>
                <a:ea typeface="Calibri" pitchFamily="34" charset="-122"/>
                <a:cs typeface="Calibri" pitchFamily="34" charset="-120"/>
              </a:rPr>
              <a:t>(кримінальне право) або правил щодо тягаря доказування (цивільне право)</a:t>
            </a:r>
          </a:p>
          <a:p>
            <a:pPr marL="342900" indent="-342900" algn="just">
              <a:buFont typeface="Wingdings" panose="05000000000000000000" pitchFamily="2" charset="2"/>
              <a:buChar char="ð"/>
            </a:pPr>
            <a:r>
              <a:rPr lang="uk" sz="2000" dirty="0">
                <a:latin typeface="Calibri" pitchFamily="34" charset="0"/>
                <a:ea typeface="Calibri" pitchFamily="34" charset="-122"/>
                <a:cs typeface="Calibri" pitchFamily="34" charset="-120"/>
              </a:rPr>
              <a:t>Наведіть детальне обґрунтування</a:t>
            </a:r>
          </a:p>
          <a:p>
            <a:pPr marL="342900" indent="-342900" algn="just">
              <a:buFont typeface="Wingdings" panose="05000000000000000000" pitchFamily="2" charset="2"/>
              <a:buChar char="ð"/>
            </a:pPr>
            <a:r>
              <a:rPr lang="uk" sz="2000" dirty="0">
                <a:latin typeface="Calibri" pitchFamily="34" charset="0"/>
                <a:ea typeface="Calibri" pitchFamily="34" charset="-122"/>
                <a:cs typeface="Calibri" pitchFamily="34" charset="-120"/>
              </a:rPr>
              <a:t>Третій експерт (остання інстанція)</a:t>
            </a:r>
            <a:endParaRPr lang="nl-BE" sz="2000" dirty="0"/>
          </a:p>
        </p:txBody>
      </p:sp>
      <p:pic>
        <p:nvPicPr>
          <p:cNvPr id="8" name="Afbeelding 7">
            <a:extLst>
              <a:ext uri="{FF2B5EF4-FFF2-40B4-BE49-F238E27FC236}">
                <a16:creationId xmlns:a16="http://schemas.microsoft.com/office/drawing/2014/main" id="{9EE264C7-BD8B-9B1B-A0E4-66A33242F021}"/>
              </a:ext>
            </a:extLst>
          </p:cNvPr>
          <p:cNvPicPr>
            <a:picLocks noChangeAspect="1"/>
          </p:cNvPicPr>
          <p:nvPr/>
        </p:nvPicPr>
        <p:blipFill>
          <a:blip r:embed="rId3"/>
          <a:stretch>
            <a:fillRect/>
          </a:stretch>
        </p:blipFill>
        <p:spPr>
          <a:xfrm>
            <a:off x="8995264" y="4891091"/>
            <a:ext cx="2688977" cy="1755894"/>
          </a:xfrm>
          <a:prstGeom prst="rect">
            <a:avLst/>
          </a:prstGeom>
        </p:spPr>
      </p:pic>
      <p:sp>
        <p:nvSpPr>
          <p:cNvPr id="9" name="Rechthoek 8">
            <a:extLst>
              <a:ext uri="{FF2B5EF4-FFF2-40B4-BE49-F238E27FC236}">
                <a16:creationId xmlns:a16="http://schemas.microsoft.com/office/drawing/2014/main" id="{A9B4EF92-7727-AF84-E259-09A0002A4945}"/>
              </a:ext>
            </a:extLst>
          </p:cNvPr>
          <p:cNvSpPr/>
          <p:nvPr/>
        </p:nvSpPr>
        <p:spPr>
          <a:xfrm>
            <a:off x="609183" y="5044700"/>
            <a:ext cx="3798278" cy="477074"/>
          </a:xfrm>
          <a:prstGeom prst="rect">
            <a:avLst/>
          </a:prstGeom>
          <a:solidFill>
            <a:schemeClr val="accent1">
              <a:alpha val="34000"/>
            </a:schemeClr>
          </a:solid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Slide Number Placeholder 1">
            <a:extLst>
              <a:ext uri="{FF2B5EF4-FFF2-40B4-BE49-F238E27FC236}">
                <a16:creationId xmlns:a16="http://schemas.microsoft.com/office/drawing/2014/main" id="{8441CB3E-4905-0BD4-E7D5-0BF87C83E619}"/>
              </a:ext>
            </a:extLst>
          </p:cNvPr>
          <p:cNvSpPr>
            <a:spLocks noGrp="1"/>
          </p:cNvSpPr>
          <p:nvPr>
            <p:ph type="sldNum" sz="quarter" idx="12"/>
          </p:nvPr>
        </p:nvSpPr>
        <p:spPr/>
        <p:txBody>
          <a:bodyPr/>
          <a:lstStyle/>
          <a:p>
            <a:fld id="{6C9AAF1A-E7F1-4381-B151-4732DB72FD28}" type="slidenum">
              <a:rPr lang="fr-FR" smtClean="0"/>
              <a:t>11</a:t>
            </a:fld>
            <a:endParaRPr lang="fr-FR"/>
          </a:p>
        </p:txBody>
      </p:sp>
    </p:spTree>
    <p:extLst>
      <p:ext uri="{BB962C8B-B14F-4D97-AF65-F5344CB8AC3E}">
        <p14:creationId xmlns:p14="http://schemas.microsoft.com/office/powerpoint/2010/main" val="3745658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D71462C9-226A-F227-4660-7E6C4DAF8905}"/>
              </a:ext>
            </a:extLst>
          </p:cNvPr>
          <p:cNvSpPr txBox="1"/>
          <p:nvPr/>
        </p:nvSpPr>
        <p:spPr>
          <a:xfrm>
            <a:off x="174049" y="2916124"/>
            <a:ext cx="12017951" cy="3170099"/>
          </a:xfrm>
          <a:prstGeom prst="rect">
            <a:avLst/>
          </a:prstGeom>
          <a:noFill/>
        </p:spPr>
        <p:txBody>
          <a:bodyPr wrap="square">
            <a:spAutoFit/>
          </a:bodyPr>
          <a:lstStyle/>
          <a:p>
            <a:pPr marL="342900" indent="-342900">
              <a:buFont typeface="Wingdings" panose="05000000000000000000" pitchFamily="2" charset="2"/>
              <a:buChar char="Ø"/>
            </a:pPr>
            <a:r>
              <a:rPr lang="uk" sz="2400" dirty="0"/>
              <a:t>Чи було збалансовано ретельність з правом на судовий розгляд протягом розумного строку?</a:t>
            </a:r>
          </a:p>
          <a:p>
            <a:pPr marL="342900" indent="-342900">
              <a:buFont typeface="Wingdings" panose="05000000000000000000" pitchFamily="2" charset="2"/>
              <a:buChar char="Ø"/>
            </a:pPr>
            <a:r>
              <a:rPr lang="uk" sz="2400" dirty="0">
                <a:ea typeface="Calibri" pitchFamily="34" charset="-122"/>
                <a:cs typeface="Calibri" pitchFamily="34" charset="-120"/>
              </a:rPr>
              <a:t>Участь партії у виборах</a:t>
            </a:r>
            <a:endParaRPr lang="en-US" sz="2400" dirty="0"/>
          </a:p>
          <a:p>
            <a:pPr marL="342900" lvl="0" indent="-342900">
              <a:buFont typeface="Wingdings" panose="05000000000000000000" pitchFamily="2" charset="2"/>
              <a:buChar char="Ø"/>
            </a:pPr>
            <a:r>
              <a:rPr lang="uk" sz="2400" kern="1200" dirty="0">
                <a:effectLst/>
                <a:ea typeface="+mn-ea"/>
                <a:cs typeface="+mn-cs"/>
              </a:rPr>
              <a:t>З іншої установи</a:t>
            </a:r>
            <a:endParaRPr lang="en-GB" sz="2400" dirty="0"/>
          </a:p>
          <a:p>
            <a:pPr marL="342900" lvl="0" indent="-342900">
              <a:buFont typeface="Wingdings" panose="05000000000000000000" pitchFamily="2" charset="2"/>
              <a:buChar char="Ø"/>
            </a:pPr>
            <a:r>
              <a:rPr lang="uk" sz="2400" kern="1200" dirty="0">
                <a:effectLst/>
                <a:ea typeface="+mn-ea"/>
                <a:cs typeface="+mn-cs"/>
              </a:rPr>
              <a:t>Розгляд конкретних питань розбіжностей.</a:t>
            </a:r>
            <a:endParaRPr lang="nl-BE" sz="2400" kern="1200" dirty="0">
              <a:effectLst/>
              <a:ea typeface="+mn-ea"/>
              <a:cs typeface="+mn-cs"/>
            </a:endParaRPr>
          </a:p>
          <a:p>
            <a:pPr marL="342900" indent="-342900">
              <a:buFont typeface="Wingdings" panose="05000000000000000000" pitchFamily="2" charset="2"/>
              <a:buChar char="Ø"/>
            </a:pPr>
            <a:r>
              <a:rPr lang="uk" sz="2400" dirty="0"/>
              <a:t>Дозволити Сторонам брати участь / відповідати</a:t>
            </a:r>
            <a:endParaRPr lang="nl-BE" sz="2800" b="0" kern="1200" dirty="0">
              <a:effectLst/>
              <a:ea typeface="+mn-ea"/>
              <a:cs typeface="+mn-cs"/>
            </a:endParaRPr>
          </a:p>
          <a:p>
            <a:pPr lvl="1"/>
            <a:r>
              <a:rPr lang="uk" sz="2800" dirty="0"/>
              <a:t>Третій експерт - </a:t>
            </a:r>
            <a:r>
              <a:rPr lang="uk" sz="2800" b="0" kern="1200" dirty="0">
                <a:effectLst/>
                <a:ea typeface="+mn-ea"/>
                <a:cs typeface="+mn-cs"/>
              </a:rPr>
              <a:t>Експертна група або комісія </a:t>
            </a:r>
            <a:r>
              <a:rPr lang="uk" sz="2800" dirty="0"/>
              <a:t>- </a:t>
            </a:r>
            <a:r>
              <a:rPr lang="uk" sz="2800" b="0" kern="1200" dirty="0">
                <a:effectLst/>
                <a:ea typeface="+mn-ea"/>
                <a:cs typeface="+mn-cs"/>
              </a:rPr>
              <a:t>Спільна експертн</a:t>
            </a:r>
            <a:r>
              <a:rPr lang="uk" sz="2800" dirty="0"/>
              <a:t>е </a:t>
            </a:r>
            <a:r>
              <a:rPr lang="uk" sz="2800" b="0" kern="1200" dirty="0">
                <a:effectLst/>
                <a:ea typeface="+mn-ea"/>
                <a:cs typeface="+mn-cs"/>
              </a:rPr>
              <a:t>дослідження</a:t>
            </a:r>
            <a:endParaRPr lang="nl-BE" sz="2800" kern="1200" dirty="0">
              <a:effectLst/>
              <a:ea typeface="+mn-ea"/>
              <a:cs typeface="+mn-cs"/>
            </a:endParaRPr>
          </a:p>
        </p:txBody>
      </p:sp>
      <p:sp>
        <p:nvSpPr>
          <p:cNvPr id="4" name="Tekstvak 3">
            <a:extLst>
              <a:ext uri="{FF2B5EF4-FFF2-40B4-BE49-F238E27FC236}">
                <a16:creationId xmlns:a16="http://schemas.microsoft.com/office/drawing/2014/main" id="{0F20220D-6979-9695-B8FA-CCAB2F0D8462}"/>
              </a:ext>
            </a:extLst>
          </p:cNvPr>
          <p:cNvSpPr txBox="1"/>
          <p:nvPr/>
        </p:nvSpPr>
        <p:spPr>
          <a:xfrm>
            <a:off x="672502" y="1884260"/>
            <a:ext cx="8225204" cy="707886"/>
          </a:xfrm>
          <a:prstGeom prst="rect">
            <a:avLst/>
          </a:prstGeom>
          <a:noFill/>
        </p:spPr>
        <p:txBody>
          <a:bodyPr wrap="square">
            <a:spAutoFit/>
          </a:bodyPr>
          <a:lstStyle/>
          <a:p>
            <a:r>
              <a:rPr lang="uk" sz="4000" b="1" dirty="0" err="1"/>
              <a:t>Третій </a:t>
            </a:r>
            <a:r>
              <a:rPr lang="uk" sz="4000" b="1" dirty="0"/>
              <a:t>експерт</a:t>
            </a:r>
          </a:p>
        </p:txBody>
      </p:sp>
      <p:sp>
        <p:nvSpPr>
          <p:cNvPr id="5" name="Rechthoek 4">
            <a:extLst>
              <a:ext uri="{FF2B5EF4-FFF2-40B4-BE49-F238E27FC236}">
                <a16:creationId xmlns:a16="http://schemas.microsoft.com/office/drawing/2014/main" id="{5FC4020B-59FD-5BBB-300A-C13537ACF3B3}"/>
              </a:ext>
            </a:extLst>
          </p:cNvPr>
          <p:cNvSpPr/>
          <p:nvPr/>
        </p:nvSpPr>
        <p:spPr>
          <a:xfrm flipV="1">
            <a:off x="672502" y="2592145"/>
            <a:ext cx="2864782" cy="10323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Pijl: rechts 5">
            <a:extLst>
              <a:ext uri="{FF2B5EF4-FFF2-40B4-BE49-F238E27FC236}">
                <a16:creationId xmlns:a16="http://schemas.microsoft.com/office/drawing/2014/main" id="{F5407803-C486-CCF4-068B-05DB36B52CCA}"/>
              </a:ext>
            </a:extLst>
          </p:cNvPr>
          <p:cNvSpPr/>
          <p:nvPr/>
        </p:nvSpPr>
        <p:spPr>
          <a:xfrm>
            <a:off x="174049" y="5300083"/>
            <a:ext cx="433137" cy="52429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Slide Number Placeholder 1">
            <a:extLst>
              <a:ext uri="{FF2B5EF4-FFF2-40B4-BE49-F238E27FC236}">
                <a16:creationId xmlns:a16="http://schemas.microsoft.com/office/drawing/2014/main" id="{830F6020-A0AB-095B-D4A4-A3E81B5AB85C}"/>
              </a:ext>
            </a:extLst>
          </p:cNvPr>
          <p:cNvSpPr>
            <a:spLocks noGrp="1"/>
          </p:cNvSpPr>
          <p:nvPr>
            <p:ph type="sldNum" sz="quarter" idx="12"/>
          </p:nvPr>
        </p:nvSpPr>
        <p:spPr/>
        <p:txBody>
          <a:bodyPr/>
          <a:lstStyle/>
          <a:p>
            <a:fld id="{6C9AAF1A-E7F1-4381-B151-4732DB72FD28}" type="slidenum">
              <a:rPr lang="fr-FR" smtClean="0"/>
              <a:t>12</a:t>
            </a:fld>
            <a:endParaRPr lang="fr-FR"/>
          </a:p>
        </p:txBody>
      </p:sp>
    </p:spTree>
    <p:extLst>
      <p:ext uri="{BB962C8B-B14F-4D97-AF65-F5344CB8AC3E}">
        <p14:creationId xmlns:p14="http://schemas.microsoft.com/office/powerpoint/2010/main" val="4109993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4CBD50-0A1C-D6DD-6192-7C22F965806D}"/>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5F7776D0-C09F-1063-111E-3925F04B0ED2}"/>
              </a:ext>
            </a:extLst>
          </p:cNvPr>
          <p:cNvSpPr txBox="1"/>
          <p:nvPr/>
        </p:nvSpPr>
        <p:spPr>
          <a:xfrm>
            <a:off x="505327" y="1674367"/>
            <a:ext cx="7916778" cy="707886"/>
          </a:xfrm>
          <a:prstGeom prst="rect">
            <a:avLst/>
          </a:prstGeom>
          <a:noFill/>
        </p:spPr>
        <p:txBody>
          <a:bodyPr wrap="square" rtlCol="0">
            <a:spAutoFit/>
          </a:bodyPr>
          <a:lstStyle/>
          <a:p>
            <a:r>
              <a:rPr lang="uk" sz="4000" dirty="0"/>
              <a:t>Європейський суд з </a:t>
            </a:r>
            <a:r>
              <a:rPr lang="uk" sz="4000" dirty="0" err="1"/>
              <a:t>прав людини</a:t>
            </a:r>
            <a:r>
              <a:rPr lang="uk" sz="4000" dirty="0"/>
              <a:t> </a:t>
            </a:r>
          </a:p>
        </p:txBody>
      </p:sp>
      <p:sp>
        <p:nvSpPr>
          <p:cNvPr id="3" name="Rechthoek 2">
            <a:extLst>
              <a:ext uri="{FF2B5EF4-FFF2-40B4-BE49-F238E27FC236}">
                <a16:creationId xmlns:a16="http://schemas.microsoft.com/office/drawing/2014/main" id="{29CBABB8-D885-E95D-BB6C-071AE88DB4EA}"/>
              </a:ext>
            </a:extLst>
          </p:cNvPr>
          <p:cNvSpPr/>
          <p:nvPr/>
        </p:nvSpPr>
        <p:spPr>
          <a:xfrm>
            <a:off x="673769" y="2430379"/>
            <a:ext cx="6809873" cy="12031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
              <a:t>Нерівне ставлення до призначеного судом експерта та експерта захисту порушує рівність сторін</a:t>
            </a:r>
            <a:endParaRPr lang="nl-BE"/>
          </a:p>
        </p:txBody>
      </p:sp>
      <p:sp>
        <p:nvSpPr>
          <p:cNvPr id="5" name="Tekstvak 4">
            <a:extLst>
              <a:ext uri="{FF2B5EF4-FFF2-40B4-BE49-F238E27FC236}">
                <a16:creationId xmlns:a16="http://schemas.microsoft.com/office/drawing/2014/main" id="{F1797B7B-8BC7-D139-10E6-04F5F87C3F0E}"/>
              </a:ext>
            </a:extLst>
          </p:cNvPr>
          <p:cNvSpPr txBox="1"/>
          <p:nvPr/>
        </p:nvSpPr>
        <p:spPr>
          <a:xfrm>
            <a:off x="130628" y="3183921"/>
            <a:ext cx="11756571" cy="2800767"/>
          </a:xfrm>
          <a:prstGeom prst="rect">
            <a:avLst/>
          </a:prstGeom>
          <a:noFill/>
        </p:spPr>
        <p:txBody>
          <a:bodyPr wrap="square">
            <a:spAutoFit/>
          </a:bodyPr>
          <a:lstStyle/>
          <a:p>
            <a:r>
              <a:rPr lang="uk" sz="2200" dirty="0">
                <a:effectLst/>
                <a:ea typeface="Arial" panose="020B0604020202020204" pitchFamily="34" charset="0"/>
              </a:rPr>
              <a:t>Нерівне ставлення до призначеного судом експерта та експерта захисту порушує рівність сторін.</a:t>
            </a:r>
          </a:p>
          <a:p>
            <a:endParaRPr lang="en-GB" sz="2200" dirty="0"/>
          </a:p>
          <a:p>
            <a:r>
              <a:rPr lang="uk" sz="2200" dirty="0"/>
              <a:t>Експерт, найнятий протилежною стороною, не має нейтральності.</a:t>
            </a:r>
          </a:p>
          <a:p>
            <a:endParaRPr lang="en-GB" sz="2200" dirty="0"/>
          </a:p>
          <a:p>
            <a:r>
              <a:rPr lang="uk" sz="2200" dirty="0"/>
              <a:t>Несправедливе поводження з суперечливими експертними доказами; захист суттєво поставлений у невигідне становище.</a:t>
            </a:r>
          </a:p>
          <a:p>
            <a:endParaRPr lang="en-GB" sz="2200" dirty="0"/>
          </a:p>
          <a:p>
            <a:r>
              <a:rPr lang="uk" sz="2200" dirty="0"/>
              <a:t>Експерт відповідає на юридичні питання; суд повинен критично оцінити суперечливі висновки.</a:t>
            </a:r>
            <a:endParaRPr lang="nl-BE" sz="2200" dirty="0"/>
          </a:p>
        </p:txBody>
      </p:sp>
      <p:pic>
        <p:nvPicPr>
          <p:cNvPr id="7" name="Afbeelding 6">
            <a:extLst>
              <a:ext uri="{FF2B5EF4-FFF2-40B4-BE49-F238E27FC236}">
                <a16:creationId xmlns:a16="http://schemas.microsoft.com/office/drawing/2014/main" id="{E2D56883-37E4-ABAF-134E-715C452D05F0}"/>
              </a:ext>
            </a:extLst>
          </p:cNvPr>
          <p:cNvPicPr>
            <a:picLocks noChangeAspect="1"/>
          </p:cNvPicPr>
          <p:nvPr/>
        </p:nvPicPr>
        <p:blipFill>
          <a:blip r:embed="rId2"/>
          <a:stretch>
            <a:fillRect/>
          </a:stretch>
        </p:blipFill>
        <p:spPr>
          <a:xfrm>
            <a:off x="9232033" y="1990576"/>
            <a:ext cx="2286198" cy="1120237"/>
          </a:xfrm>
          <a:prstGeom prst="rect">
            <a:avLst/>
          </a:prstGeom>
        </p:spPr>
      </p:pic>
      <p:sp>
        <p:nvSpPr>
          <p:cNvPr id="4" name="Slide Number Placeholder 3">
            <a:extLst>
              <a:ext uri="{FF2B5EF4-FFF2-40B4-BE49-F238E27FC236}">
                <a16:creationId xmlns:a16="http://schemas.microsoft.com/office/drawing/2014/main" id="{828515C2-6173-44A1-F224-9BA7A5D2DD84}"/>
              </a:ext>
            </a:extLst>
          </p:cNvPr>
          <p:cNvSpPr>
            <a:spLocks noGrp="1"/>
          </p:cNvSpPr>
          <p:nvPr>
            <p:ph type="sldNum" sz="quarter" idx="12"/>
          </p:nvPr>
        </p:nvSpPr>
        <p:spPr/>
        <p:txBody>
          <a:bodyPr/>
          <a:lstStyle/>
          <a:p>
            <a:fld id="{6C9AAF1A-E7F1-4381-B151-4732DB72FD28}" type="slidenum">
              <a:rPr lang="fr-FR" smtClean="0"/>
              <a:t>13</a:t>
            </a:fld>
            <a:endParaRPr lang="fr-FR"/>
          </a:p>
        </p:txBody>
      </p:sp>
    </p:spTree>
    <p:extLst>
      <p:ext uri="{BB962C8B-B14F-4D97-AF65-F5344CB8AC3E}">
        <p14:creationId xmlns:p14="http://schemas.microsoft.com/office/powerpoint/2010/main" val="535109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667D29-1E82-8244-349C-655D27895A05}"/>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47B02BB5-AAD0-B26B-105A-15DC7E158CDA}"/>
              </a:ext>
            </a:extLst>
          </p:cNvPr>
          <p:cNvSpPr txBox="1"/>
          <p:nvPr/>
        </p:nvSpPr>
        <p:spPr>
          <a:xfrm>
            <a:off x="381000" y="1767287"/>
            <a:ext cx="5334000" cy="707886"/>
          </a:xfrm>
          <a:prstGeom prst="rect">
            <a:avLst/>
          </a:prstGeom>
          <a:noFill/>
        </p:spPr>
        <p:txBody>
          <a:bodyPr wrap="square" rtlCol="0">
            <a:spAutoFit/>
          </a:bodyPr>
          <a:lstStyle/>
          <a:p>
            <a:r>
              <a:rPr lang="uk" sz="4000" b="1" dirty="0" err="1"/>
              <a:t>Приклади </a:t>
            </a:r>
            <a:endParaRPr lang="nl-BE" sz="4000" b="1" dirty="0"/>
          </a:p>
        </p:txBody>
      </p:sp>
      <p:sp>
        <p:nvSpPr>
          <p:cNvPr id="3" name="Rechthoek 2">
            <a:extLst>
              <a:ext uri="{FF2B5EF4-FFF2-40B4-BE49-F238E27FC236}">
                <a16:creationId xmlns:a16="http://schemas.microsoft.com/office/drawing/2014/main" id="{B25E8D11-2946-B9DC-7075-4F0FF8599BB4}"/>
              </a:ext>
            </a:extLst>
          </p:cNvPr>
          <p:cNvSpPr/>
          <p:nvPr/>
        </p:nvSpPr>
        <p:spPr>
          <a:xfrm>
            <a:off x="568036" y="2447464"/>
            <a:ext cx="3325091" cy="5541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Tekstvak 4">
            <a:extLst>
              <a:ext uri="{FF2B5EF4-FFF2-40B4-BE49-F238E27FC236}">
                <a16:creationId xmlns:a16="http://schemas.microsoft.com/office/drawing/2014/main" id="{5E2511D9-F328-A3F9-4BA8-AD90F6D3AF8E}"/>
              </a:ext>
            </a:extLst>
          </p:cNvPr>
          <p:cNvSpPr txBox="1"/>
          <p:nvPr/>
        </p:nvSpPr>
        <p:spPr>
          <a:xfrm>
            <a:off x="422563" y="2568900"/>
            <a:ext cx="11497294" cy="1200329"/>
          </a:xfrm>
          <a:prstGeom prst="rect">
            <a:avLst/>
          </a:prstGeom>
          <a:noFill/>
        </p:spPr>
        <p:txBody>
          <a:bodyPr wrap="square">
            <a:spAutoFit/>
          </a:bodyPr>
          <a:lstStyle/>
          <a:p>
            <a:r>
              <a:rPr lang="uk" u="sng" dirty="0"/>
              <a:t>Верховний Суд 7 січня 2025 року</a:t>
            </a:r>
          </a:p>
          <a:p>
            <a:pPr algn="just"/>
            <a:r>
              <a:rPr lang="uk" dirty="0"/>
              <a:t>Жодне положення не забороняє суду на основі повного ознайомлення з експертним висновком дійти висновку, що суперечність у цьому висновку є лише результатом суттєвої помилки, та враховувати це під час оцінки доказів. Стаття 6(1) ЄКПЛ також не вимагає, щоб суд міг дійти такого висновку лише після заслуховування експерта.</a:t>
            </a:r>
            <a:endParaRPr lang="nl-BE" dirty="0"/>
          </a:p>
        </p:txBody>
      </p:sp>
      <p:sp>
        <p:nvSpPr>
          <p:cNvPr id="7" name="Tekstvak 6">
            <a:extLst>
              <a:ext uri="{FF2B5EF4-FFF2-40B4-BE49-F238E27FC236}">
                <a16:creationId xmlns:a16="http://schemas.microsoft.com/office/drawing/2014/main" id="{236EC5D5-0864-EE72-7A0C-F19908ADF21B}"/>
              </a:ext>
            </a:extLst>
          </p:cNvPr>
          <p:cNvSpPr txBox="1"/>
          <p:nvPr/>
        </p:nvSpPr>
        <p:spPr>
          <a:xfrm>
            <a:off x="422563" y="4046228"/>
            <a:ext cx="11497294" cy="2031325"/>
          </a:xfrm>
          <a:prstGeom prst="rect">
            <a:avLst/>
          </a:prstGeom>
          <a:noFill/>
        </p:spPr>
        <p:txBody>
          <a:bodyPr wrap="square">
            <a:spAutoFit/>
          </a:bodyPr>
          <a:lstStyle/>
          <a:p>
            <a:pPr algn="just">
              <a:buNone/>
            </a:pPr>
            <a:r>
              <a:rPr lang="uk" u="sng" dirty="0"/>
              <a:t>Апеляційний суд Антверпена, 26 січня 2024 року</a:t>
            </a:r>
          </a:p>
          <a:p>
            <a:pPr algn="just">
              <a:buNone/>
            </a:pPr>
            <a:r>
              <a:rPr lang="uk" dirty="0"/>
              <a:t>Суддя кримінального суду має суверенне право на розсуд щодо фактичних питань оцінювати необхідність, корисність або доцільність клопотання про додаткові слідчі дії, поданого стороною. Сам факт відхилення суддею такого клопотання, оскільки він чи вона не вважає його необхідним для формування рішення, не є порушенням права на захист.</a:t>
            </a:r>
          </a:p>
          <a:p>
            <a:pPr algn="just">
              <a:buNone/>
            </a:pPr>
            <a:r>
              <a:rPr lang="uk" dirty="0"/>
              <a:t>Своїм клопотанням про призначення експерта, відповідач SJ прагне перевірити достовірність процесу збору доказів, а отже, і отриманих доказів.</a:t>
            </a:r>
          </a:p>
        </p:txBody>
      </p:sp>
      <p:sp>
        <p:nvSpPr>
          <p:cNvPr id="4" name="Slide Number Placeholder 3">
            <a:extLst>
              <a:ext uri="{FF2B5EF4-FFF2-40B4-BE49-F238E27FC236}">
                <a16:creationId xmlns:a16="http://schemas.microsoft.com/office/drawing/2014/main" id="{8453ED48-2F7B-AEF0-F88B-A8637CFAE24F}"/>
              </a:ext>
            </a:extLst>
          </p:cNvPr>
          <p:cNvSpPr>
            <a:spLocks noGrp="1"/>
          </p:cNvSpPr>
          <p:nvPr>
            <p:ph type="sldNum" sz="quarter" idx="12"/>
          </p:nvPr>
        </p:nvSpPr>
        <p:spPr/>
        <p:txBody>
          <a:bodyPr/>
          <a:lstStyle/>
          <a:p>
            <a:fld id="{6C9AAF1A-E7F1-4381-B151-4732DB72FD28}" type="slidenum">
              <a:rPr lang="fr-FR" smtClean="0"/>
              <a:t>14</a:t>
            </a:fld>
            <a:endParaRPr lang="fr-FR"/>
          </a:p>
        </p:txBody>
      </p:sp>
    </p:spTree>
    <p:extLst>
      <p:ext uri="{BB962C8B-B14F-4D97-AF65-F5344CB8AC3E}">
        <p14:creationId xmlns:p14="http://schemas.microsoft.com/office/powerpoint/2010/main" val="2000434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49E98F6C-E792-6113-090F-B52D7012DE3A}"/>
              </a:ext>
            </a:extLst>
          </p:cNvPr>
          <p:cNvSpPr txBox="1"/>
          <p:nvPr/>
        </p:nvSpPr>
        <p:spPr>
          <a:xfrm>
            <a:off x="158831" y="1745705"/>
            <a:ext cx="11875326" cy="1754326"/>
          </a:xfrm>
          <a:prstGeom prst="rect">
            <a:avLst/>
          </a:prstGeom>
          <a:noFill/>
        </p:spPr>
        <p:txBody>
          <a:bodyPr wrap="square">
            <a:spAutoFit/>
          </a:bodyPr>
          <a:lstStyle/>
          <a:p>
            <a:pPr algn="just"/>
            <a:r>
              <a:rPr lang="uk" sz="1800" dirty="0">
                <a:latin typeface="Calibri" pitchFamily="34" charset="0"/>
                <a:ea typeface="Calibri" pitchFamily="34" charset="-122"/>
                <a:cs typeface="Calibri" pitchFamily="34" charset="-120"/>
              </a:rPr>
              <a:t>Обвинувачений подав власний експертний висновок, в якому нібито доводилося, що заощадження готівкою у розмірі 27 550,62 доларів США, отримані під час відряджень, законно пояснюють незрозумілі банківські депозити. Апеляційний суд відхилив висновок у повному обсязі та надав детальне обґрунтування — модель структурованої судової оцінки оскаржуваних експертних доказів.</a:t>
            </a:r>
          </a:p>
          <a:p>
            <a:r>
              <a:rPr lang="uk" b="1" dirty="0">
                <a:solidFill>
                  <a:srgbClr val="1A2B4A"/>
                </a:solidFill>
                <a:latin typeface="Calibri" pitchFamily="34" charset="0"/>
                <a:ea typeface="Calibri" pitchFamily="34" charset="-122"/>
                <a:cs typeface="Calibri" pitchFamily="34" charset="-120"/>
              </a:rPr>
              <a:t>Експертний висновок, складений самим обвинуваченим</a:t>
            </a:r>
            <a:endParaRPr lang="en-US" dirty="0"/>
          </a:p>
          <a:p>
            <a:endParaRPr lang="nl-BE" dirty="0"/>
          </a:p>
        </p:txBody>
      </p:sp>
      <p:sp>
        <p:nvSpPr>
          <p:cNvPr id="5" name="Tekstvak 4">
            <a:extLst>
              <a:ext uri="{FF2B5EF4-FFF2-40B4-BE49-F238E27FC236}">
                <a16:creationId xmlns:a16="http://schemas.microsoft.com/office/drawing/2014/main" id="{FBEE089E-5DB3-5EF7-D445-7FC0EC254A4E}"/>
              </a:ext>
            </a:extLst>
          </p:cNvPr>
          <p:cNvSpPr txBox="1"/>
          <p:nvPr/>
        </p:nvSpPr>
        <p:spPr>
          <a:xfrm>
            <a:off x="914398" y="3059668"/>
            <a:ext cx="6096000" cy="369332"/>
          </a:xfrm>
          <a:prstGeom prst="rect">
            <a:avLst/>
          </a:prstGeom>
          <a:noFill/>
        </p:spPr>
        <p:txBody>
          <a:bodyPr wrap="square">
            <a:spAutoFit/>
          </a:bodyPr>
          <a:lstStyle/>
          <a:p>
            <a:pPr marL="0" indent="0">
              <a:buNone/>
            </a:pPr>
            <a:r>
              <a:rPr lang="uk" sz="1800" b="1" dirty="0">
                <a:solidFill>
                  <a:srgbClr val="FF0000"/>
                </a:solidFill>
                <a:latin typeface="Calibri" pitchFamily="34" charset="0"/>
                <a:ea typeface="Calibri" pitchFamily="34" charset="-122"/>
                <a:cs typeface="Calibri" pitchFamily="34" charset="-120"/>
              </a:rPr>
              <a:t>Побудовано на підроблених вихідних документах</a:t>
            </a:r>
            <a:endParaRPr lang="en-US" sz="1800" dirty="0">
              <a:solidFill>
                <a:srgbClr val="FF0000"/>
              </a:solidFill>
            </a:endParaRPr>
          </a:p>
        </p:txBody>
      </p:sp>
      <p:sp>
        <p:nvSpPr>
          <p:cNvPr id="7" name="Tekstvak 6">
            <a:extLst>
              <a:ext uri="{FF2B5EF4-FFF2-40B4-BE49-F238E27FC236}">
                <a16:creationId xmlns:a16="http://schemas.microsoft.com/office/drawing/2014/main" id="{14624E53-9FB2-FE8E-252E-9F5BD76A6603}"/>
              </a:ext>
            </a:extLst>
          </p:cNvPr>
          <p:cNvSpPr txBox="1"/>
          <p:nvPr/>
        </p:nvSpPr>
        <p:spPr>
          <a:xfrm>
            <a:off x="914399" y="3429000"/>
            <a:ext cx="10238509" cy="1107996"/>
          </a:xfrm>
          <a:prstGeom prst="rect">
            <a:avLst/>
          </a:prstGeom>
          <a:noFill/>
        </p:spPr>
        <p:txBody>
          <a:bodyPr wrap="square">
            <a:spAutoFit/>
          </a:bodyPr>
          <a:lstStyle/>
          <a:p>
            <a:pPr marL="0" indent="0">
              <a:buNone/>
            </a:pPr>
            <a:r>
              <a:rPr lang="uk" sz="1800" b="1" dirty="0">
                <a:solidFill>
                  <a:srgbClr val="FF0000"/>
                </a:solidFill>
                <a:latin typeface="Calibri" pitchFamily="34" charset="0"/>
                <a:ea typeface="Calibri" pitchFamily="34" charset="-122"/>
                <a:cs typeface="Calibri" pitchFamily="34" charset="-120"/>
              </a:rPr>
              <a:t>Експерт прийняв неперевірені твердження клієнта</a:t>
            </a:r>
          </a:p>
          <a:p>
            <a:pPr algn="just"/>
            <a:r>
              <a:rPr lang="uk" sz="1600" dirty="0">
                <a:solidFill>
                  <a:srgbClr val="4A5568"/>
                </a:solidFill>
                <a:latin typeface="Calibri" pitchFamily="34" charset="0"/>
                <a:ea typeface="Calibri" pitchFamily="34" charset="-122"/>
                <a:cs typeface="Calibri" pitchFamily="34" charset="-120"/>
              </a:rPr>
              <a:t>включив власні неперевірені твердження як передумови: мінімальні щоденні витрати, 70 000 євро готівкових депозитів, половина з яких вже «пояснена», та заощадження, накопичені у 2005–2009 роках, а потім внесені на зберігання у 2010–2015 роках. Експерт не проводив незалежної перевірки цих тверджень.</a:t>
            </a:r>
            <a:endParaRPr lang="en-US" sz="1600" dirty="0"/>
          </a:p>
        </p:txBody>
      </p:sp>
      <p:sp>
        <p:nvSpPr>
          <p:cNvPr id="9" name="Tekstvak 8">
            <a:extLst>
              <a:ext uri="{FF2B5EF4-FFF2-40B4-BE49-F238E27FC236}">
                <a16:creationId xmlns:a16="http://schemas.microsoft.com/office/drawing/2014/main" id="{48B62280-E5F9-112C-B9B4-D6ECA51131A9}"/>
              </a:ext>
            </a:extLst>
          </p:cNvPr>
          <p:cNvSpPr txBox="1"/>
          <p:nvPr/>
        </p:nvSpPr>
        <p:spPr>
          <a:xfrm>
            <a:off x="914398" y="4536996"/>
            <a:ext cx="6096000" cy="369332"/>
          </a:xfrm>
          <a:prstGeom prst="rect">
            <a:avLst/>
          </a:prstGeom>
          <a:noFill/>
        </p:spPr>
        <p:txBody>
          <a:bodyPr wrap="square">
            <a:spAutoFit/>
          </a:bodyPr>
          <a:lstStyle/>
          <a:p>
            <a:pPr marL="0" indent="0">
              <a:buNone/>
            </a:pPr>
            <a:r>
              <a:rPr lang="uk" sz="1800" b="1" dirty="0">
                <a:solidFill>
                  <a:srgbClr val="FF0000"/>
                </a:solidFill>
                <a:latin typeface="Calibri" pitchFamily="34" charset="0"/>
                <a:ea typeface="Calibri" pitchFamily="34" charset="-122"/>
                <a:cs typeface="Calibri" pitchFamily="34" charset="-120"/>
              </a:rPr>
              <a:t>Неврахування невідповідності витрат</a:t>
            </a:r>
            <a:endParaRPr lang="en-US" sz="1800" dirty="0">
              <a:solidFill>
                <a:srgbClr val="FF0000"/>
              </a:solidFill>
            </a:endParaRPr>
          </a:p>
        </p:txBody>
      </p:sp>
      <p:sp>
        <p:nvSpPr>
          <p:cNvPr id="11" name="Tekstvak 10">
            <a:extLst>
              <a:ext uri="{FF2B5EF4-FFF2-40B4-BE49-F238E27FC236}">
                <a16:creationId xmlns:a16="http://schemas.microsoft.com/office/drawing/2014/main" id="{D542224C-FAF9-4760-1A6D-F590B7E9A7A9}"/>
              </a:ext>
            </a:extLst>
          </p:cNvPr>
          <p:cNvSpPr txBox="1"/>
          <p:nvPr/>
        </p:nvSpPr>
        <p:spPr>
          <a:xfrm>
            <a:off x="914398" y="4906328"/>
            <a:ext cx="6096000" cy="369332"/>
          </a:xfrm>
          <a:prstGeom prst="rect">
            <a:avLst/>
          </a:prstGeom>
          <a:noFill/>
        </p:spPr>
        <p:txBody>
          <a:bodyPr wrap="square">
            <a:spAutoFit/>
          </a:bodyPr>
          <a:lstStyle/>
          <a:p>
            <a:pPr marL="0" indent="0">
              <a:buNone/>
            </a:pPr>
            <a:r>
              <a:rPr lang="uk" sz="1800" b="1" dirty="0">
                <a:solidFill>
                  <a:srgbClr val="FF0000"/>
                </a:solidFill>
                <a:latin typeface="Calibri" pitchFamily="34" charset="0"/>
                <a:ea typeface="Calibri" pitchFamily="34" charset="-122"/>
                <a:cs typeface="Calibri" pitchFamily="34" charset="-120"/>
              </a:rPr>
              <a:t>Вибіркове використання документації місії</a:t>
            </a:r>
            <a:endParaRPr lang="en-US" sz="1800" dirty="0">
              <a:solidFill>
                <a:srgbClr val="FF0000"/>
              </a:solidFill>
            </a:endParaRPr>
          </a:p>
        </p:txBody>
      </p:sp>
      <p:sp>
        <p:nvSpPr>
          <p:cNvPr id="13" name="Tekstvak 12">
            <a:extLst>
              <a:ext uri="{FF2B5EF4-FFF2-40B4-BE49-F238E27FC236}">
                <a16:creationId xmlns:a16="http://schemas.microsoft.com/office/drawing/2014/main" id="{7CC2FF10-9CD9-2B5E-458B-E3A8A8E49207}"/>
              </a:ext>
            </a:extLst>
          </p:cNvPr>
          <p:cNvSpPr txBox="1"/>
          <p:nvPr/>
        </p:nvSpPr>
        <p:spPr>
          <a:xfrm>
            <a:off x="914398" y="5286871"/>
            <a:ext cx="6096000" cy="369332"/>
          </a:xfrm>
          <a:prstGeom prst="rect">
            <a:avLst/>
          </a:prstGeom>
          <a:noFill/>
        </p:spPr>
        <p:txBody>
          <a:bodyPr wrap="square">
            <a:spAutoFit/>
          </a:bodyPr>
          <a:lstStyle/>
          <a:p>
            <a:pPr marL="0" indent="0">
              <a:buNone/>
            </a:pPr>
            <a:r>
              <a:rPr lang="uk" sz="1800" b="1" dirty="0">
                <a:solidFill>
                  <a:srgbClr val="FF0000"/>
                </a:solidFill>
                <a:latin typeface="Calibri" pitchFamily="34" charset="0"/>
                <a:ea typeface="Calibri" pitchFamily="34" charset="-122"/>
                <a:cs typeface="Calibri" pitchFamily="34" charset="-120"/>
              </a:rPr>
              <a:t>Внутрішнє протиріччя — використання картки Visa</a:t>
            </a:r>
            <a:endParaRPr lang="en-US" sz="1800" dirty="0">
              <a:solidFill>
                <a:srgbClr val="FF0000"/>
              </a:solidFill>
            </a:endParaRPr>
          </a:p>
        </p:txBody>
      </p:sp>
      <p:sp>
        <p:nvSpPr>
          <p:cNvPr id="15" name="Tekstvak 14">
            <a:extLst>
              <a:ext uri="{FF2B5EF4-FFF2-40B4-BE49-F238E27FC236}">
                <a16:creationId xmlns:a16="http://schemas.microsoft.com/office/drawing/2014/main" id="{FD4E6E5B-2823-C871-870C-4132F4EB928C}"/>
              </a:ext>
            </a:extLst>
          </p:cNvPr>
          <p:cNvSpPr txBox="1"/>
          <p:nvPr/>
        </p:nvSpPr>
        <p:spPr>
          <a:xfrm>
            <a:off x="914398" y="5640574"/>
            <a:ext cx="6096000" cy="369332"/>
          </a:xfrm>
          <a:prstGeom prst="rect">
            <a:avLst/>
          </a:prstGeom>
          <a:noFill/>
        </p:spPr>
        <p:txBody>
          <a:bodyPr wrap="square">
            <a:spAutoFit/>
          </a:bodyPr>
          <a:lstStyle/>
          <a:p>
            <a:r>
              <a:rPr lang="uk" sz="1800" b="1" dirty="0">
                <a:solidFill>
                  <a:srgbClr val="FF0000"/>
                </a:solidFill>
                <a:latin typeface="Calibri" pitchFamily="34" charset="0"/>
                <a:ea typeface="Calibri" pitchFamily="34" charset="-122"/>
                <a:cs typeface="Calibri" pitchFamily="34" charset="-120"/>
              </a:rPr>
              <a:t>Розрив між часом та валютою</a:t>
            </a:r>
            <a:endParaRPr lang="nl-BE" dirty="0">
              <a:solidFill>
                <a:srgbClr val="FF0000"/>
              </a:solidFill>
            </a:endParaRPr>
          </a:p>
        </p:txBody>
      </p:sp>
      <p:sp>
        <p:nvSpPr>
          <p:cNvPr id="2" name="Slide Number Placeholder 1">
            <a:extLst>
              <a:ext uri="{FF2B5EF4-FFF2-40B4-BE49-F238E27FC236}">
                <a16:creationId xmlns:a16="http://schemas.microsoft.com/office/drawing/2014/main" id="{8FB706EB-45BC-64D5-5F1B-3E38C79BB31D}"/>
              </a:ext>
            </a:extLst>
          </p:cNvPr>
          <p:cNvSpPr>
            <a:spLocks noGrp="1"/>
          </p:cNvSpPr>
          <p:nvPr>
            <p:ph type="sldNum" sz="quarter" idx="12"/>
          </p:nvPr>
        </p:nvSpPr>
        <p:spPr/>
        <p:txBody>
          <a:bodyPr/>
          <a:lstStyle/>
          <a:p>
            <a:fld id="{6C9AAF1A-E7F1-4381-B151-4732DB72FD28}" type="slidenum">
              <a:rPr lang="fr-FR" smtClean="0"/>
              <a:t>15</a:t>
            </a:fld>
            <a:endParaRPr lang="fr-FR"/>
          </a:p>
        </p:txBody>
      </p:sp>
    </p:spTree>
    <p:extLst>
      <p:ext uri="{BB962C8B-B14F-4D97-AF65-F5344CB8AC3E}">
        <p14:creationId xmlns:p14="http://schemas.microsoft.com/office/powerpoint/2010/main" val="649051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B10B4698-1C30-4665-DD71-22511F671D08}"/>
              </a:ext>
            </a:extLst>
          </p:cNvPr>
          <p:cNvSpPr txBox="1"/>
          <p:nvPr/>
        </p:nvSpPr>
        <p:spPr>
          <a:xfrm>
            <a:off x="526473" y="2260939"/>
            <a:ext cx="10848110" cy="3416320"/>
          </a:xfrm>
          <a:prstGeom prst="rect">
            <a:avLst/>
          </a:prstGeom>
          <a:noFill/>
        </p:spPr>
        <p:txBody>
          <a:bodyPr wrap="square">
            <a:spAutoFit/>
          </a:bodyPr>
          <a:lstStyle/>
          <a:p>
            <a:pPr algn="just"/>
            <a:r>
              <a:rPr lang="uk" sz="2400" b="1" dirty="0"/>
              <a:t>Справа стосується шахрайського примусового продажу 20 000 акцій NV S. International, що належать </a:t>
            </a:r>
            <a:r>
              <a:rPr lang="uk" sz="2400" dirty="0"/>
              <a:t>малайзійській родині Х. Уповноважений директор (обвинувачений) помилково зареєстрував ці акції як належні емітенту, що призвело до публічного продажу відповідно до статті 11§2 Закону про </a:t>
            </a:r>
            <a:r>
              <a:rPr lang="uk" sz="2400" dirty="0" err="1"/>
              <a:t>дематеріалізацію </a:t>
            </a:r>
            <a:r>
              <a:rPr lang="uk" sz="2400" dirty="0"/>
              <a:t>— механізму, який ніколи не мав застосовуватися, оскільки обвинувачений чудово знав, що Х. є законним власником, і сам зафіксував це в реєстрі акціонерів, який він склав влітку 2014 року</a:t>
            </a:r>
            <a:r>
              <a:rPr lang="uk" sz="2000" dirty="0"/>
              <a:t>.</a:t>
            </a:r>
          </a:p>
          <a:p>
            <a:pPr algn="just"/>
            <a:endParaRPr lang="en-US" sz="2400" b="1" dirty="0"/>
          </a:p>
          <a:p>
            <a:pPr algn="just"/>
            <a:r>
              <a:rPr lang="uk" sz="2400" b="1" dirty="0"/>
              <a:t>Акції були продані за 165 405 Євро — це лише частина їхньої реальної вартості.</a:t>
            </a:r>
            <a:endParaRPr lang="nl-BE" sz="2400" b="1" dirty="0"/>
          </a:p>
        </p:txBody>
      </p:sp>
      <p:sp>
        <p:nvSpPr>
          <p:cNvPr id="2" name="Slide Number Placeholder 1">
            <a:extLst>
              <a:ext uri="{FF2B5EF4-FFF2-40B4-BE49-F238E27FC236}">
                <a16:creationId xmlns:a16="http://schemas.microsoft.com/office/drawing/2014/main" id="{C9F5E110-DBB5-3376-F9A9-A55796B10146}"/>
              </a:ext>
            </a:extLst>
          </p:cNvPr>
          <p:cNvSpPr>
            <a:spLocks noGrp="1"/>
          </p:cNvSpPr>
          <p:nvPr>
            <p:ph type="sldNum" sz="quarter" idx="12"/>
          </p:nvPr>
        </p:nvSpPr>
        <p:spPr/>
        <p:txBody>
          <a:bodyPr/>
          <a:lstStyle/>
          <a:p>
            <a:fld id="{6C9AAF1A-E7F1-4381-B151-4732DB72FD28}" type="slidenum">
              <a:rPr lang="fr-FR" smtClean="0"/>
              <a:t>16</a:t>
            </a:fld>
            <a:endParaRPr lang="fr-FR"/>
          </a:p>
        </p:txBody>
      </p:sp>
    </p:spTree>
    <p:extLst>
      <p:ext uri="{BB962C8B-B14F-4D97-AF65-F5344CB8AC3E}">
        <p14:creationId xmlns:p14="http://schemas.microsoft.com/office/powerpoint/2010/main" val="911379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69C79216-D787-E3D4-D19B-DCE05D963D4B}"/>
              </a:ext>
            </a:extLst>
          </p:cNvPr>
          <p:cNvSpPr txBox="1"/>
          <p:nvPr/>
        </p:nvSpPr>
        <p:spPr>
          <a:xfrm>
            <a:off x="509153" y="1821779"/>
            <a:ext cx="6096000" cy="523220"/>
          </a:xfrm>
          <a:prstGeom prst="rect">
            <a:avLst/>
          </a:prstGeom>
          <a:noFill/>
        </p:spPr>
        <p:txBody>
          <a:bodyPr wrap="square">
            <a:spAutoFit/>
          </a:bodyPr>
          <a:lstStyle/>
          <a:p>
            <a:r>
              <a:rPr lang="uk" sz="2800" b="1" dirty="0">
                <a:latin typeface="Calibri" pitchFamily="34" charset="0"/>
                <a:ea typeface="Calibri" pitchFamily="34" charset="-122"/>
                <a:cs typeface="Calibri" pitchFamily="34" charset="-120"/>
              </a:rPr>
              <a:t>Обґрунтування суду</a:t>
            </a:r>
            <a:endParaRPr lang="nl-BE" sz="2800" dirty="0"/>
          </a:p>
        </p:txBody>
      </p:sp>
      <p:sp>
        <p:nvSpPr>
          <p:cNvPr id="5" name="Tekstvak 4">
            <a:extLst>
              <a:ext uri="{FF2B5EF4-FFF2-40B4-BE49-F238E27FC236}">
                <a16:creationId xmlns:a16="http://schemas.microsoft.com/office/drawing/2014/main" id="{C652A90A-422F-9395-3BED-E1A74C8C8790}"/>
              </a:ext>
            </a:extLst>
          </p:cNvPr>
          <p:cNvSpPr txBox="1"/>
          <p:nvPr/>
        </p:nvSpPr>
        <p:spPr>
          <a:xfrm>
            <a:off x="1094510" y="2329611"/>
            <a:ext cx="6096000" cy="369332"/>
          </a:xfrm>
          <a:prstGeom prst="rect">
            <a:avLst/>
          </a:prstGeom>
          <a:noFill/>
        </p:spPr>
        <p:txBody>
          <a:bodyPr wrap="square">
            <a:spAutoFit/>
          </a:bodyPr>
          <a:lstStyle/>
          <a:p>
            <a:r>
              <a:rPr lang="uk" sz="1800" b="1" dirty="0">
                <a:latin typeface="Calibri" pitchFamily="34" charset="0"/>
                <a:ea typeface="Calibri" pitchFamily="34" charset="-122"/>
                <a:cs typeface="Calibri" pitchFamily="34" charset="-120"/>
              </a:rPr>
              <a:t>Фінансове здоров'я компанії</a:t>
            </a:r>
            <a:endParaRPr lang="nl-BE" b="1" dirty="0"/>
          </a:p>
        </p:txBody>
      </p:sp>
      <p:sp>
        <p:nvSpPr>
          <p:cNvPr id="7" name="Tekstvak 6">
            <a:extLst>
              <a:ext uri="{FF2B5EF4-FFF2-40B4-BE49-F238E27FC236}">
                <a16:creationId xmlns:a16="http://schemas.microsoft.com/office/drawing/2014/main" id="{E7B60C9F-0054-1723-9211-D1D2D9647659}"/>
              </a:ext>
            </a:extLst>
          </p:cNvPr>
          <p:cNvSpPr txBox="1"/>
          <p:nvPr/>
        </p:nvSpPr>
        <p:spPr>
          <a:xfrm>
            <a:off x="1094510" y="2675716"/>
            <a:ext cx="10711047" cy="923330"/>
          </a:xfrm>
          <a:prstGeom prst="rect">
            <a:avLst/>
          </a:prstGeom>
          <a:noFill/>
        </p:spPr>
        <p:txBody>
          <a:bodyPr wrap="square">
            <a:spAutoFit/>
          </a:bodyPr>
          <a:lstStyle/>
          <a:p>
            <a:r>
              <a:rPr lang="uk" sz="1800" dirty="0">
                <a:latin typeface="Calibri" pitchFamily="34" charset="0"/>
                <a:ea typeface="Calibri" pitchFamily="34" charset="-122"/>
                <a:cs typeface="Calibri" pitchFamily="34" charset="-120"/>
              </a:rPr>
              <a:t>Звіт за вересень 2014 року: ринкова вартість 2 211 000 євро — замовлено самою NV S.</a:t>
            </a:r>
          </a:p>
          <a:p>
            <a:r>
              <a:rPr lang="uk" dirty="0">
                <a:latin typeface="Calibri" pitchFamily="34" charset="0"/>
                <a:ea typeface="Calibri" pitchFamily="34" charset="-122"/>
                <a:cs typeface="Calibri" pitchFamily="34" charset="-120"/>
              </a:rPr>
              <a:t>Підтверджено надійність: та сама оціночна фірма, яку використовували KPMG та суд у власній оцінці.</a:t>
            </a:r>
            <a:endParaRPr lang="en-US" dirty="0"/>
          </a:p>
          <a:p>
            <a:pPr marL="0" indent="0">
              <a:buNone/>
            </a:pPr>
            <a:endParaRPr lang="en-US" sz="1800" dirty="0"/>
          </a:p>
        </p:txBody>
      </p:sp>
      <p:sp>
        <p:nvSpPr>
          <p:cNvPr id="11" name="Tekstvak 10">
            <a:extLst>
              <a:ext uri="{FF2B5EF4-FFF2-40B4-BE49-F238E27FC236}">
                <a16:creationId xmlns:a16="http://schemas.microsoft.com/office/drawing/2014/main" id="{7A77FCCD-355D-FBBF-780F-9971D54974F9}"/>
              </a:ext>
            </a:extLst>
          </p:cNvPr>
          <p:cNvSpPr txBox="1"/>
          <p:nvPr/>
        </p:nvSpPr>
        <p:spPr>
          <a:xfrm>
            <a:off x="1094510" y="3362917"/>
            <a:ext cx="6096000" cy="369332"/>
          </a:xfrm>
          <a:prstGeom prst="rect">
            <a:avLst/>
          </a:prstGeom>
          <a:noFill/>
        </p:spPr>
        <p:txBody>
          <a:bodyPr wrap="square">
            <a:spAutoFit/>
          </a:bodyPr>
          <a:lstStyle/>
          <a:p>
            <a:r>
              <a:rPr lang="uk" sz="1800" b="1" dirty="0">
                <a:latin typeface="Calibri" pitchFamily="34" charset="0"/>
                <a:ea typeface="Calibri" pitchFamily="34" charset="-122"/>
                <a:cs typeface="Calibri" pitchFamily="34" charset="-120"/>
              </a:rPr>
              <a:t>Звіт про оцінку</a:t>
            </a:r>
            <a:endParaRPr lang="nl-BE" dirty="0"/>
          </a:p>
        </p:txBody>
      </p:sp>
      <p:sp>
        <p:nvSpPr>
          <p:cNvPr id="13" name="Tekstvak 12">
            <a:extLst>
              <a:ext uri="{FF2B5EF4-FFF2-40B4-BE49-F238E27FC236}">
                <a16:creationId xmlns:a16="http://schemas.microsoft.com/office/drawing/2014/main" id="{9BEAF1E9-4792-0936-555B-1DE060EFEA77}"/>
              </a:ext>
            </a:extLst>
          </p:cNvPr>
          <p:cNvSpPr txBox="1"/>
          <p:nvPr/>
        </p:nvSpPr>
        <p:spPr>
          <a:xfrm>
            <a:off x="1094510" y="3675202"/>
            <a:ext cx="9725890" cy="646331"/>
          </a:xfrm>
          <a:prstGeom prst="rect">
            <a:avLst/>
          </a:prstGeom>
          <a:noFill/>
        </p:spPr>
        <p:txBody>
          <a:bodyPr wrap="square">
            <a:spAutoFit/>
          </a:bodyPr>
          <a:lstStyle/>
          <a:p>
            <a:r>
              <a:rPr lang="uk" sz="1800" dirty="0">
                <a:latin typeface="Calibri" pitchFamily="34" charset="0"/>
                <a:ea typeface="Calibri" pitchFamily="34" charset="-122"/>
                <a:cs typeface="Calibri" pitchFamily="34" charset="-120"/>
              </a:rPr>
              <a:t>Односторонній документ сторони (не призначений судом). Може використовуватися як аналітична основа</a:t>
            </a:r>
          </a:p>
          <a:p>
            <a:r>
              <a:rPr lang="uk" dirty="0">
                <a:solidFill>
                  <a:srgbClr val="1A2B4A"/>
                </a:solidFill>
                <a:latin typeface="Calibri" pitchFamily="34" charset="0"/>
                <a:ea typeface="Calibri" pitchFamily="34" charset="-122"/>
                <a:cs typeface="Calibri" pitchFamily="34" charset="-120"/>
              </a:rPr>
              <a:t>Використана методологія -) Скоригована суттєва вартість &gt;&lt; EBITDA – Мультиплікатор</a:t>
            </a:r>
            <a:endParaRPr lang="nl-BE" dirty="0"/>
          </a:p>
        </p:txBody>
      </p:sp>
      <p:sp>
        <p:nvSpPr>
          <p:cNvPr id="15" name="Tekstvak 14">
            <a:extLst>
              <a:ext uri="{FF2B5EF4-FFF2-40B4-BE49-F238E27FC236}">
                <a16:creationId xmlns:a16="http://schemas.microsoft.com/office/drawing/2014/main" id="{26CB479E-8895-BC14-17C6-7C8B8AB202D6}"/>
              </a:ext>
            </a:extLst>
          </p:cNvPr>
          <p:cNvSpPr txBox="1"/>
          <p:nvPr/>
        </p:nvSpPr>
        <p:spPr>
          <a:xfrm>
            <a:off x="1094510" y="4428881"/>
            <a:ext cx="6096000" cy="369332"/>
          </a:xfrm>
          <a:prstGeom prst="rect">
            <a:avLst/>
          </a:prstGeom>
          <a:noFill/>
        </p:spPr>
        <p:txBody>
          <a:bodyPr wrap="square">
            <a:spAutoFit/>
          </a:bodyPr>
          <a:lstStyle/>
          <a:p>
            <a:pPr marL="0" indent="0">
              <a:buNone/>
            </a:pPr>
            <a:r>
              <a:rPr lang="uk" sz="1800" b="1" dirty="0">
                <a:latin typeface="Calibri" pitchFamily="34" charset="0"/>
                <a:ea typeface="Calibri" pitchFamily="34" charset="-122"/>
                <a:cs typeface="Calibri" pitchFamily="34" charset="-120"/>
              </a:rPr>
              <a:t>Оскарження — відхилено</a:t>
            </a:r>
            <a:endParaRPr lang="en-US" sz="1800" dirty="0"/>
          </a:p>
        </p:txBody>
      </p:sp>
      <p:sp>
        <p:nvSpPr>
          <p:cNvPr id="17" name="Tekstvak 16">
            <a:extLst>
              <a:ext uri="{FF2B5EF4-FFF2-40B4-BE49-F238E27FC236}">
                <a16:creationId xmlns:a16="http://schemas.microsoft.com/office/drawing/2014/main" id="{753BD96B-FA76-F39A-1744-CDCBB2CC1296}"/>
              </a:ext>
            </a:extLst>
          </p:cNvPr>
          <p:cNvSpPr txBox="1"/>
          <p:nvPr/>
        </p:nvSpPr>
        <p:spPr>
          <a:xfrm>
            <a:off x="1110347" y="4732898"/>
            <a:ext cx="10907482" cy="1477328"/>
          </a:xfrm>
          <a:prstGeom prst="rect">
            <a:avLst/>
          </a:prstGeom>
          <a:noFill/>
        </p:spPr>
        <p:txBody>
          <a:bodyPr wrap="square">
            <a:spAutoFit/>
          </a:bodyPr>
          <a:lstStyle/>
          <a:p>
            <a:r>
              <a:rPr lang="uk" dirty="0">
                <a:solidFill>
                  <a:srgbClr val="4A5568"/>
                </a:solidFill>
                <a:latin typeface="Calibri" pitchFamily="34" charset="0"/>
                <a:ea typeface="Calibri" pitchFamily="34" charset="-122"/>
                <a:cs typeface="Calibri" pitchFamily="34" charset="-120"/>
              </a:rPr>
              <a:t>Початкова критика обґрунтована. Після того, як KPMG підготувала моніторинг злиттів та поглинань </a:t>
            </a:r>
            <a:r>
              <a:rPr lang="uk" dirty="0" err="1">
                <a:solidFill>
                  <a:srgbClr val="4A5568"/>
                </a:solidFill>
                <a:latin typeface="Calibri" pitchFamily="34" charset="0"/>
                <a:ea typeface="Calibri" pitchFamily="34" charset="-122"/>
                <a:cs typeface="Calibri" pitchFamily="34" charset="-120"/>
              </a:rPr>
              <a:t>Vlerick </a:t>
            </a:r>
            <a:r>
              <a:rPr lang="uk" dirty="0">
                <a:solidFill>
                  <a:srgbClr val="4A5568"/>
                </a:solidFill>
                <a:latin typeface="Calibri" pitchFamily="34" charset="0"/>
                <a:ea typeface="Calibri" pitchFamily="34" charset="-122"/>
                <a:cs typeface="Calibri" pitchFamily="34" charset="-120"/>
              </a:rPr>
              <a:t>: середнє значення для хімії 6,56, для споживчих товарів 5,52 → середнє значення 6,04 ≈ 6. Прийнято. Чутливість розглянута</a:t>
            </a:r>
            <a:endParaRPr lang="en-US" dirty="0">
              <a:solidFill>
                <a:srgbClr val="FF0000"/>
              </a:solidFill>
              <a:latin typeface="Calibri" pitchFamily="34" charset="0"/>
              <a:ea typeface="Calibri" pitchFamily="34" charset="-122"/>
              <a:cs typeface="Calibri" pitchFamily="34" charset="-120"/>
            </a:endParaRPr>
          </a:p>
          <a:p>
            <a:r>
              <a:rPr lang="uk" dirty="0">
                <a:solidFill>
                  <a:srgbClr val="FF0000"/>
                </a:solidFill>
                <a:latin typeface="Calibri" pitchFamily="34" charset="0"/>
                <a:ea typeface="Calibri" pitchFamily="34" charset="-122"/>
                <a:cs typeface="Calibri" pitchFamily="34" charset="-120"/>
              </a:rPr>
              <a:t>Суд не зобов'язаний</a:t>
            </a:r>
            <a:endParaRPr lang="en-US" sz="1800" dirty="0">
              <a:solidFill>
                <a:srgbClr val="FF0000"/>
              </a:solidFill>
              <a:latin typeface="Calibri" pitchFamily="34" charset="0"/>
              <a:ea typeface="Calibri" pitchFamily="34" charset="-122"/>
              <a:cs typeface="Calibri" pitchFamily="34" charset="-120"/>
            </a:endParaRPr>
          </a:p>
          <a:p>
            <a:pPr marL="0" indent="0">
              <a:buNone/>
            </a:pPr>
            <a:r>
              <a:rPr lang="uk" sz="1800" dirty="0">
                <a:solidFill>
                  <a:srgbClr val="FF0000"/>
                </a:solidFill>
                <a:latin typeface="Calibri" pitchFamily="34" charset="0"/>
                <a:ea typeface="Calibri" pitchFamily="34" charset="-122"/>
                <a:cs typeface="Calibri" pitchFamily="34" charset="-120"/>
              </a:rPr>
              <a:t>Використання даних за 2015 рік</a:t>
            </a:r>
            <a:endParaRPr lang="en-US" sz="1800" dirty="0">
              <a:solidFill>
                <a:srgbClr val="FF0000"/>
              </a:solidFill>
            </a:endParaRPr>
          </a:p>
        </p:txBody>
      </p:sp>
      <p:sp>
        <p:nvSpPr>
          <p:cNvPr id="18" name="Rechthoek 17">
            <a:extLst>
              <a:ext uri="{FF2B5EF4-FFF2-40B4-BE49-F238E27FC236}">
                <a16:creationId xmlns:a16="http://schemas.microsoft.com/office/drawing/2014/main" id="{5C8CEBE5-EC78-946E-848D-8950C897CBA6}"/>
              </a:ext>
            </a:extLst>
          </p:cNvPr>
          <p:cNvSpPr/>
          <p:nvPr/>
        </p:nvSpPr>
        <p:spPr>
          <a:xfrm>
            <a:off x="595745" y="2275151"/>
            <a:ext cx="2673928" cy="457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Slide Number Placeholder 1">
            <a:extLst>
              <a:ext uri="{FF2B5EF4-FFF2-40B4-BE49-F238E27FC236}">
                <a16:creationId xmlns:a16="http://schemas.microsoft.com/office/drawing/2014/main" id="{6A283553-9BE2-C5CA-BAB0-C1009304718C}"/>
              </a:ext>
            </a:extLst>
          </p:cNvPr>
          <p:cNvSpPr>
            <a:spLocks noGrp="1"/>
          </p:cNvSpPr>
          <p:nvPr>
            <p:ph type="sldNum" sz="quarter" idx="12"/>
          </p:nvPr>
        </p:nvSpPr>
        <p:spPr/>
        <p:txBody>
          <a:bodyPr/>
          <a:lstStyle/>
          <a:p>
            <a:fld id="{6C9AAF1A-E7F1-4381-B151-4732DB72FD28}" type="slidenum">
              <a:rPr lang="fr-FR" smtClean="0"/>
              <a:t>17</a:t>
            </a:fld>
            <a:endParaRPr lang="fr-FR"/>
          </a:p>
        </p:txBody>
      </p:sp>
    </p:spTree>
    <p:extLst>
      <p:ext uri="{BB962C8B-B14F-4D97-AF65-F5344CB8AC3E}">
        <p14:creationId xmlns:p14="http://schemas.microsoft.com/office/powerpoint/2010/main" val="1357792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EA0E9B-6F0D-2D7F-6EC9-AA41140F2A9A}"/>
            </a:ext>
          </a:extLst>
        </p:cNvPr>
        <p:cNvGrpSpPr/>
        <p:nvPr/>
      </p:nvGrpSpPr>
      <p:grpSpPr>
        <a:xfrm>
          <a:off x="0" y="0"/>
          <a:ext cx="0" cy="0"/>
          <a:chOff x="0" y="0"/>
          <a:chExt cx="0" cy="0"/>
        </a:xfrm>
      </p:grpSpPr>
      <p:pic>
        <p:nvPicPr>
          <p:cNvPr id="2" name="Image 0" descr="preencoded.png">
            <a:extLst>
              <a:ext uri="{FF2B5EF4-FFF2-40B4-BE49-F238E27FC236}">
                <a16:creationId xmlns:a16="http://schemas.microsoft.com/office/drawing/2014/main" id="{DBF557D1-711D-66B7-6AAF-40F2C26BB3F9}"/>
              </a:ext>
            </a:extLst>
          </p:cNvPr>
          <p:cNvPicPr>
            <a:picLocks noChangeAspect="1"/>
          </p:cNvPicPr>
          <p:nvPr/>
        </p:nvPicPr>
        <p:blipFill>
          <a:blip r:embed="rId3"/>
          <a:stretch>
            <a:fillRect/>
          </a:stretch>
        </p:blipFill>
        <p:spPr>
          <a:xfrm>
            <a:off x="9005138" y="4809461"/>
            <a:ext cx="3064026" cy="1313154"/>
          </a:xfrm>
          <a:prstGeom prst="rect">
            <a:avLst/>
          </a:prstGeom>
        </p:spPr>
      </p:pic>
      <p:sp>
        <p:nvSpPr>
          <p:cNvPr id="6" name="Text 4">
            <a:extLst>
              <a:ext uri="{FF2B5EF4-FFF2-40B4-BE49-F238E27FC236}">
                <a16:creationId xmlns:a16="http://schemas.microsoft.com/office/drawing/2014/main" id="{2E56B7B8-4683-A7F8-5125-95348BD1C6EC}"/>
              </a:ext>
            </a:extLst>
          </p:cNvPr>
          <p:cNvSpPr/>
          <p:nvPr/>
        </p:nvSpPr>
        <p:spPr>
          <a:xfrm>
            <a:off x="590411" y="5100278"/>
            <a:ext cx="4497859" cy="731520"/>
          </a:xfrm>
          <a:prstGeom prst="rect">
            <a:avLst/>
          </a:prstGeom>
          <a:noFill/>
          <a:ln/>
        </p:spPr>
        <p:txBody>
          <a:bodyPr wrap="square" rtlCol="0" anchor="t"/>
          <a:lstStyle/>
          <a:p>
            <a:pPr marL="0" indent="0">
              <a:buNone/>
            </a:pPr>
            <a:r>
              <a:rPr lang="uk" b="1" dirty="0">
                <a:latin typeface="Aptos" pitchFamily="34" charset="0"/>
                <a:ea typeface="Aptos" pitchFamily="34" charset="-122"/>
                <a:cs typeface="Aptos" pitchFamily="34" charset="-120"/>
              </a:rPr>
              <a:t>Тео Біль</a:t>
            </a:r>
          </a:p>
          <a:p>
            <a:r>
              <a:rPr lang="uk" sz="1400" b="1" dirty="0">
                <a:solidFill>
                  <a:schemeClr val="bg1">
                    <a:lumMod val="50000"/>
                  </a:schemeClr>
                </a:solidFill>
                <a:latin typeface="Aptos" pitchFamily="34" charset="0"/>
              </a:rPr>
              <a:t>Суддя Апеляційного суду Антверпена</a:t>
            </a:r>
            <a:endParaRPr lang="en-US" sz="1400" dirty="0">
              <a:solidFill>
                <a:schemeClr val="bg1">
                  <a:lumMod val="50000"/>
                </a:schemeClr>
              </a:solidFill>
            </a:endParaRPr>
          </a:p>
          <a:p>
            <a:r>
              <a:rPr lang="uk" sz="1400" b="1" dirty="0">
                <a:solidFill>
                  <a:schemeClr val="bg1">
                    <a:lumMod val="50000"/>
                  </a:schemeClr>
                </a:solidFill>
                <a:latin typeface="Aptos" pitchFamily="34" charset="0"/>
                <a:ea typeface="Aptos" pitchFamily="34" charset="-122"/>
                <a:cs typeface="Aptos" pitchFamily="34" charset="-120"/>
              </a:rPr>
              <a:t>Міжнародний експерт Ради Європи</a:t>
            </a:r>
            <a:endParaRPr lang="en-US" sz="1400" b="1" dirty="0">
              <a:solidFill>
                <a:schemeClr val="bg1">
                  <a:lumMod val="50000"/>
                </a:schemeClr>
              </a:solidFill>
            </a:endParaRPr>
          </a:p>
        </p:txBody>
      </p:sp>
      <p:sp>
        <p:nvSpPr>
          <p:cNvPr id="3" name="Text 2">
            <a:extLst>
              <a:ext uri="{FF2B5EF4-FFF2-40B4-BE49-F238E27FC236}">
                <a16:creationId xmlns:a16="http://schemas.microsoft.com/office/drawing/2014/main" id="{0FEAA290-9E72-8972-64C6-BFC152E41F57}"/>
              </a:ext>
            </a:extLst>
          </p:cNvPr>
          <p:cNvSpPr/>
          <p:nvPr/>
        </p:nvSpPr>
        <p:spPr>
          <a:xfrm>
            <a:off x="1438947" y="3102944"/>
            <a:ext cx="10561271" cy="822960"/>
          </a:xfrm>
          <a:prstGeom prst="rect">
            <a:avLst/>
          </a:prstGeom>
          <a:noFill/>
          <a:ln/>
        </p:spPr>
        <p:txBody>
          <a:bodyPr wrap="square" lIns="0" tIns="0" rIns="0" bIns="0" rtlCol="0" anchor="t"/>
          <a:lstStyle/>
          <a:p>
            <a:pPr marL="0" indent="0" algn="l">
              <a:buNone/>
            </a:pPr>
            <a:endParaRPr lang="en-US" sz="2000" dirty="0">
              <a:solidFill>
                <a:schemeClr val="bg1">
                  <a:lumMod val="50000"/>
                </a:schemeClr>
              </a:solidFill>
            </a:endParaRPr>
          </a:p>
        </p:txBody>
      </p:sp>
      <p:pic>
        <p:nvPicPr>
          <p:cNvPr id="7" name="Picture 6">
            <a:extLst>
              <a:ext uri="{FF2B5EF4-FFF2-40B4-BE49-F238E27FC236}">
                <a16:creationId xmlns:a16="http://schemas.microsoft.com/office/drawing/2014/main" id="{079D444D-0FEA-90C2-D6A9-8D75901FDB5A}"/>
              </a:ext>
            </a:extLst>
          </p:cNvPr>
          <p:cNvPicPr>
            <a:picLocks noChangeAspect="1"/>
          </p:cNvPicPr>
          <p:nvPr/>
        </p:nvPicPr>
        <p:blipFill>
          <a:blip r:embed="rId4"/>
          <a:stretch>
            <a:fillRect/>
          </a:stretch>
        </p:blipFill>
        <p:spPr>
          <a:xfrm>
            <a:off x="3934169" y="2272641"/>
            <a:ext cx="3226384" cy="2312718"/>
          </a:xfrm>
          <a:prstGeom prst="rect">
            <a:avLst/>
          </a:prstGeom>
        </p:spPr>
      </p:pic>
    </p:spTree>
    <p:extLst>
      <p:ext uri="{BB962C8B-B14F-4D97-AF65-F5344CB8AC3E}">
        <p14:creationId xmlns:p14="http://schemas.microsoft.com/office/powerpoint/2010/main" val="1806768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C28FF17D-C58F-88E0-F2D6-D3532DF1E616}"/>
              </a:ext>
            </a:extLst>
          </p:cNvPr>
          <p:cNvSpPr>
            <a:spLocks noGrp="1"/>
          </p:cNvSpPr>
          <p:nvPr>
            <p:ph idx="1"/>
          </p:nvPr>
        </p:nvSpPr>
        <p:spPr>
          <a:xfrm>
            <a:off x="838200" y="1791392"/>
            <a:ext cx="10515600" cy="3275215"/>
          </a:xfrm>
        </p:spPr>
        <p:txBody>
          <a:bodyPr>
            <a:normAutofit/>
          </a:bodyPr>
          <a:lstStyle/>
          <a:p>
            <a:pPr marL="0" indent="0" algn="ctr">
              <a:buNone/>
            </a:pPr>
            <a:r>
              <a:rPr lang="uk" sz="3600" b="1" dirty="0"/>
              <a:t>Суперечливі думки експертів</a:t>
            </a:r>
            <a:endParaRPr lang="nl-BE" sz="3600" b="1" dirty="0"/>
          </a:p>
        </p:txBody>
      </p:sp>
      <p:sp>
        <p:nvSpPr>
          <p:cNvPr id="4" name="Pijl: omlaag 3">
            <a:extLst>
              <a:ext uri="{FF2B5EF4-FFF2-40B4-BE49-F238E27FC236}">
                <a16:creationId xmlns:a16="http://schemas.microsoft.com/office/drawing/2014/main" id="{74F37EBE-1488-1416-65CA-B341D2DE6B28}"/>
              </a:ext>
            </a:extLst>
          </p:cNvPr>
          <p:cNvSpPr/>
          <p:nvPr/>
        </p:nvSpPr>
        <p:spPr>
          <a:xfrm>
            <a:off x="4499401" y="2630665"/>
            <a:ext cx="2268415" cy="84852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Tekstvak 5">
            <a:extLst>
              <a:ext uri="{FF2B5EF4-FFF2-40B4-BE49-F238E27FC236}">
                <a16:creationId xmlns:a16="http://schemas.microsoft.com/office/drawing/2014/main" id="{FF5A9729-FEC8-E82C-DB65-6E756EA80ED0}"/>
              </a:ext>
            </a:extLst>
          </p:cNvPr>
          <p:cNvSpPr txBox="1"/>
          <p:nvPr/>
        </p:nvSpPr>
        <p:spPr>
          <a:xfrm>
            <a:off x="1306312" y="3981641"/>
            <a:ext cx="9579375" cy="1384995"/>
          </a:xfrm>
          <a:prstGeom prst="rect">
            <a:avLst/>
          </a:prstGeom>
          <a:noFill/>
        </p:spPr>
        <p:txBody>
          <a:bodyPr wrap="square">
            <a:spAutoFit/>
          </a:bodyPr>
          <a:lstStyle/>
          <a:p>
            <a:r>
              <a:rPr lang="uk" sz="2800" b="1" u="sng" dirty="0">
                <a:effectLst/>
                <a:latin typeface="Arial" panose="020B0604020202020204" pitchFamily="34" charset="0"/>
                <a:ea typeface="Arial" panose="020B0604020202020204" pitchFamily="34" charset="0"/>
              </a:rPr>
              <a:t>Питання полягає в тому</a:t>
            </a:r>
            <a:endParaRPr lang="uk" sz="2800" b="1" dirty="0">
              <a:effectLst/>
              <a:latin typeface="Arial" panose="020B0604020202020204" pitchFamily="34" charset="0"/>
              <a:ea typeface="Arial" panose="020B0604020202020204" pitchFamily="34" charset="0"/>
            </a:endParaRPr>
          </a:p>
          <a:p>
            <a:r>
              <a:rPr lang="uk" sz="2800" b="1" dirty="0">
                <a:latin typeface="Arial" panose="020B0604020202020204" pitchFamily="34" charset="0"/>
                <a:ea typeface="Arial" panose="020B0604020202020204" pitchFamily="34" charset="0"/>
              </a:rPr>
              <a:t>Як </a:t>
            </a:r>
            <a:r>
              <a:rPr lang="uk" sz="2800" b="1" dirty="0">
                <a:effectLst/>
                <a:latin typeface="Arial" panose="020B0604020202020204" pitchFamily="34" charset="0"/>
                <a:ea typeface="Arial" panose="020B0604020202020204" pitchFamily="34" charset="0"/>
              </a:rPr>
              <a:t>суд повинен діяти, щоб винести рішення на основі достовірних фактичних даних?</a:t>
            </a:r>
            <a:endParaRPr lang="nl-BE" sz="2800" b="1" dirty="0"/>
          </a:p>
        </p:txBody>
      </p:sp>
      <p:sp>
        <p:nvSpPr>
          <p:cNvPr id="7" name="Rechthoek 6">
            <a:extLst>
              <a:ext uri="{FF2B5EF4-FFF2-40B4-BE49-F238E27FC236}">
                <a16:creationId xmlns:a16="http://schemas.microsoft.com/office/drawing/2014/main" id="{496766C8-D34F-140F-117B-57E48D717EFB}"/>
              </a:ext>
            </a:extLst>
          </p:cNvPr>
          <p:cNvSpPr/>
          <p:nvPr/>
        </p:nvSpPr>
        <p:spPr>
          <a:xfrm>
            <a:off x="970084" y="3891818"/>
            <a:ext cx="10251830" cy="1564639"/>
          </a:xfrm>
          <a:prstGeom prst="rect">
            <a:avLst/>
          </a:prstGeom>
          <a:solidFill>
            <a:schemeClr val="accent1">
              <a:alpha val="54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 name="Slide Number Placeholder 1">
            <a:extLst>
              <a:ext uri="{FF2B5EF4-FFF2-40B4-BE49-F238E27FC236}">
                <a16:creationId xmlns:a16="http://schemas.microsoft.com/office/drawing/2014/main" id="{F9B792A2-2140-6D01-729E-7E983340DAF0}"/>
              </a:ext>
            </a:extLst>
          </p:cNvPr>
          <p:cNvSpPr>
            <a:spLocks noGrp="1"/>
          </p:cNvSpPr>
          <p:nvPr>
            <p:ph type="sldNum" sz="quarter" idx="12"/>
          </p:nvPr>
        </p:nvSpPr>
        <p:spPr/>
        <p:txBody>
          <a:bodyPr/>
          <a:lstStyle/>
          <a:p>
            <a:fld id="{6C9AAF1A-E7F1-4381-B151-4732DB72FD28}" type="slidenum">
              <a:rPr lang="fr-FR" smtClean="0"/>
              <a:t>2</a:t>
            </a:fld>
            <a:endParaRPr lang="fr-FR"/>
          </a:p>
        </p:txBody>
      </p:sp>
    </p:spTree>
    <p:extLst>
      <p:ext uri="{BB962C8B-B14F-4D97-AF65-F5344CB8AC3E}">
        <p14:creationId xmlns:p14="http://schemas.microsoft.com/office/powerpoint/2010/main" val="681012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C7FBA57C-FE2B-5616-F908-1B6B9E548D61}"/>
              </a:ext>
            </a:extLst>
          </p:cNvPr>
          <p:cNvSpPr txBox="1"/>
          <p:nvPr/>
        </p:nvSpPr>
        <p:spPr>
          <a:xfrm>
            <a:off x="620485" y="1760456"/>
            <a:ext cx="7687491" cy="707886"/>
          </a:xfrm>
          <a:prstGeom prst="rect">
            <a:avLst/>
          </a:prstGeom>
          <a:noFill/>
        </p:spPr>
        <p:txBody>
          <a:bodyPr wrap="square">
            <a:spAutoFit/>
          </a:bodyPr>
          <a:lstStyle/>
          <a:p>
            <a:r>
              <a:rPr lang="uk" sz="4000" b="1" dirty="0"/>
              <a:t>Типи експертних суперечностей</a:t>
            </a:r>
            <a:endParaRPr lang="nl-BE" sz="4000" b="1" dirty="0"/>
          </a:p>
        </p:txBody>
      </p:sp>
      <p:sp>
        <p:nvSpPr>
          <p:cNvPr id="4" name="Tekstvak 3">
            <a:extLst>
              <a:ext uri="{FF2B5EF4-FFF2-40B4-BE49-F238E27FC236}">
                <a16:creationId xmlns:a16="http://schemas.microsoft.com/office/drawing/2014/main" id="{50303828-FA39-0C0A-5131-4E8B9300FAD7}"/>
              </a:ext>
            </a:extLst>
          </p:cNvPr>
          <p:cNvSpPr txBox="1"/>
          <p:nvPr/>
        </p:nvSpPr>
        <p:spPr>
          <a:xfrm>
            <a:off x="1231715" y="3298838"/>
            <a:ext cx="3889467" cy="1815882"/>
          </a:xfrm>
          <a:prstGeom prst="rect">
            <a:avLst/>
          </a:prstGeom>
          <a:noFill/>
        </p:spPr>
        <p:txBody>
          <a:bodyPr wrap="square">
            <a:spAutoFit/>
          </a:bodyPr>
          <a:lstStyle/>
          <a:p>
            <a:r>
              <a:rPr lang="uk" sz="2800" b="1" dirty="0">
                <a:latin typeface="Calibri" pitchFamily="34" charset="0"/>
                <a:ea typeface="Calibri" pitchFamily="34" charset="-122"/>
                <a:cs typeface="Calibri" pitchFamily="34" charset="-120"/>
              </a:rPr>
              <a:t>Методологічна</a:t>
            </a:r>
          </a:p>
          <a:p>
            <a:endParaRPr lang="en-US" sz="2800" b="1" dirty="0">
              <a:latin typeface="Calibri" pitchFamily="34" charset="0"/>
              <a:ea typeface="Calibri" pitchFamily="34" charset="-122"/>
              <a:cs typeface="Calibri" pitchFamily="34" charset="-120"/>
            </a:endParaRPr>
          </a:p>
          <a:p>
            <a:endParaRPr lang="en-US" sz="2800" b="1" dirty="0">
              <a:latin typeface="Calibri" pitchFamily="34" charset="0"/>
              <a:ea typeface="Calibri" pitchFamily="34" charset="-122"/>
              <a:cs typeface="Calibri" pitchFamily="34" charset="-120"/>
            </a:endParaRPr>
          </a:p>
          <a:p>
            <a:pPr marL="457200" indent="-457200">
              <a:buFont typeface="Wingdings" panose="05000000000000000000" pitchFamily="2" charset="2"/>
              <a:buChar char="Ø"/>
            </a:pPr>
            <a:endParaRPr lang="en-US" sz="2800" b="1" dirty="0">
              <a:latin typeface="Calibri" pitchFamily="34" charset="0"/>
              <a:ea typeface="Calibri" pitchFamily="34" charset="-122"/>
              <a:cs typeface="Calibri" pitchFamily="34" charset="-120"/>
            </a:endParaRPr>
          </a:p>
        </p:txBody>
      </p:sp>
      <p:sp>
        <p:nvSpPr>
          <p:cNvPr id="5" name="Rechthoek 4">
            <a:extLst>
              <a:ext uri="{FF2B5EF4-FFF2-40B4-BE49-F238E27FC236}">
                <a16:creationId xmlns:a16="http://schemas.microsoft.com/office/drawing/2014/main" id="{DFF37931-769F-58E2-1951-480BDEE551DE}"/>
              </a:ext>
            </a:extLst>
          </p:cNvPr>
          <p:cNvSpPr/>
          <p:nvPr/>
        </p:nvSpPr>
        <p:spPr>
          <a:xfrm>
            <a:off x="620486" y="2468342"/>
            <a:ext cx="6525381" cy="5508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Tekstvak 6">
            <a:extLst>
              <a:ext uri="{FF2B5EF4-FFF2-40B4-BE49-F238E27FC236}">
                <a16:creationId xmlns:a16="http://schemas.microsoft.com/office/drawing/2014/main" id="{F005CB99-D717-BA88-EDE3-FDCA886FBA89}"/>
              </a:ext>
            </a:extLst>
          </p:cNvPr>
          <p:cNvSpPr txBox="1"/>
          <p:nvPr/>
        </p:nvSpPr>
        <p:spPr>
          <a:xfrm>
            <a:off x="5062642" y="3265527"/>
            <a:ext cx="3186794" cy="830997"/>
          </a:xfrm>
          <a:prstGeom prst="rect">
            <a:avLst/>
          </a:prstGeom>
          <a:noFill/>
        </p:spPr>
        <p:txBody>
          <a:bodyPr wrap="square">
            <a:spAutoFit/>
          </a:bodyPr>
          <a:lstStyle/>
          <a:p>
            <a:r>
              <a:rPr lang="uk" sz="2400" b="1" dirty="0">
                <a:latin typeface="Calibri" pitchFamily="34" charset="0"/>
                <a:ea typeface="Calibri" pitchFamily="34" charset="-122"/>
                <a:cs typeface="Calibri" pitchFamily="34" charset="-120"/>
              </a:rPr>
              <a:t>Сфера застосування / Мандат</a:t>
            </a:r>
            <a:endParaRPr lang="en-US" sz="2800" b="1" dirty="0">
              <a:latin typeface="Calibri" pitchFamily="34" charset="0"/>
              <a:ea typeface="Calibri" pitchFamily="34" charset="-122"/>
              <a:cs typeface="Calibri" pitchFamily="34" charset="-120"/>
            </a:endParaRPr>
          </a:p>
        </p:txBody>
      </p:sp>
      <p:sp>
        <p:nvSpPr>
          <p:cNvPr id="8" name="Rechthoek: afgeronde hoeken 7">
            <a:extLst>
              <a:ext uri="{FF2B5EF4-FFF2-40B4-BE49-F238E27FC236}">
                <a16:creationId xmlns:a16="http://schemas.microsoft.com/office/drawing/2014/main" id="{F155BD0D-855B-DA73-6717-027C5876B477}"/>
              </a:ext>
            </a:extLst>
          </p:cNvPr>
          <p:cNvSpPr/>
          <p:nvPr/>
        </p:nvSpPr>
        <p:spPr>
          <a:xfrm>
            <a:off x="1231713" y="4685194"/>
            <a:ext cx="2844439" cy="941252"/>
          </a:xfrm>
          <a:prstGeom prst="roundRect">
            <a:avLst/>
          </a:prstGeom>
          <a:solidFill>
            <a:srgbClr val="FFC000">
              <a:alpha val="26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Rechthoek: afgeronde hoeken 8">
            <a:extLst>
              <a:ext uri="{FF2B5EF4-FFF2-40B4-BE49-F238E27FC236}">
                <a16:creationId xmlns:a16="http://schemas.microsoft.com/office/drawing/2014/main" id="{401CB077-AB18-DBC3-7BA6-231AAC238809}"/>
              </a:ext>
            </a:extLst>
          </p:cNvPr>
          <p:cNvSpPr/>
          <p:nvPr/>
        </p:nvSpPr>
        <p:spPr>
          <a:xfrm>
            <a:off x="1254526" y="3210399"/>
            <a:ext cx="2844439" cy="941252"/>
          </a:xfrm>
          <a:prstGeom prst="roundRect">
            <a:avLst/>
          </a:prstGeom>
          <a:solidFill>
            <a:srgbClr val="FFC000">
              <a:alpha val="26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Rechthoek: afgeronde hoeken 9">
            <a:extLst>
              <a:ext uri="{FF2B5EF4-FFF2-40B4-BE49-F238E27FC236}">
                <a16:creationId xmlns:a16="http://schemas.microsoft.com/office/drawing/2014/main" id="{BBCB7E09-2045-67E4-5297-6C84C937F0B1}"/>
              </a:ext>
            </a:extLst>
          </p:cNvPr>
          <p:cNvSpPr/>
          <p:nvPr/>
        </p:nvSpPr>
        <p:spPr>
          <a:xfrm>
            <a:off x="5038585" y="3243749"/>
            <a:ext cx="3141797" cy="941252"/>
          </a:xfrm>
          <a:prstGeom prst="roundRect">
            <a:avLst/>
          </a:prstGeom>
          <a:solidFill>
            <a:srgbClr val="FFC000">
              <a:alpha val="26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1" name="Rechthoek: afgeronde hoeken 10">
            <a:extLst>
              <a:ext uri="{FF2B5EF4-FFF2-40B4-BE49-F238E27FC236}">
                <a16:creationId xmlns:a16="http://schemas.microsoft.com/office/drawing/2014/main" id="{D715DE59-09CA-F749-AA5A-4A0BB9C63110}"/>
              </a:ext>
            </a:extLst>
          </p:cNvPr>
          <p:cNvSpPr/>
          <p:nvPr/>
        </p:nvSpPr>
        <p:spPr>
          <a:xfrm>
            <a:off x="4795924" y="4644094"/>
            <a:ext cx="3627121" cy="941252"/>
          </a:xfrm>
          <a:prstGeom prst="roundRect">
            <a:avLst/>
          </a:prstGeom>
          <a:solidFill>
            <a:srgbClr val="FFC000">
              <a:alpha val="26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Tekstvak 12">
            <a:extLst>
              <a:ext uri="{FF2B5EF4-FFF2-40B4-BE49-F238E27FC236}">
                <a16:creationId xmlns:a16="http://schemas.microsoft.com/office/drawing/2014/main" id="{25590443-86D7-8E74-9D10-D0DF3D034E9C}"/>
              </a:ext>
            </a:extLst>
          </p:cNvPr>
          <p:cNvSpPr txBox="1"/>
          <p:nvPr/>
        </p:nvSpPr>
        <p:spPr>
          <a:xfrm>
            <a:off x="1419994" y="4678766"/>
            <a:ext cx="2374719" cy="954107"/>
          </a:xfrm>
          <a:prstGeom prst="rect">
            <a:avLst/>
          </a:prstGeom>
          <a:noFill/>
        </p:spPr>
        <p:txBody>
          <a:bodyPr wrap="square">
            <a:spAutoFit/>
          </a:bodyPr>
          <a:lstStyle/>
          <a:p>
            <a:pPr algn="ctr"/>
            <a:r>
              <a:rPr lang="uk" sz="2800" b="1" dirty="0">
                <a:latin typeface="Calibri" pitchFamily="34" charset="0"/>
                <a:ea typeface="Calibri" pitchFamily="34" charset="-122"/>
                <a:cs typeface="Calibri" pitchFamily="34" charset="-120"/>
              </a:rPr>
              <a:t>Фактична</a:t>
            </a:r>
          </a:p>
          <a:p>
            <a:r>
              <a:rPr lang="uk" sz="2800" b="1" dirty="0">
                <a:latin typeface="Calibri" pitchFamily="34" charset="0"/>
                <a:ea typeface="Calibri" pitchFamily="34" charset="-122"/>
                <a:cs typeface="Calibri" pitchFamily="34" charset="-120"/>
              </a:rPr>
              <a:t>передумова</a:t>
            </a:r>
          </a:p>
        </p:txBody>
      </p:sp>
      <p:sp>
        <p:nvSpPr>
          <p:cNvPr id="15" name="Tekstvak 14">
            <a:extLst>
              <a:ext uri="{FF2B5EF4-FFF2-40B4-BE49-F238E27FC236}">
                <a16:creationId xmlns:a16="http://schemas.microsoft.com/office/drawing/2014/main" id="{FDE0FAF4-647F-D50A-656E-9C6298B823A5}"/>
              </a:ext>
            </a:extLst>
          </p:cNvPr>
          <p:cNvSpPr txBox="1"/>
          <p:nvPr/>
        </p:nvSpPr>
        <p:spPr>
          <a:xfrm>
            <a:off x="4982073" y="4649822"/>
            <a:ext cx="3267363" cy="954107"/>
          </a:xfrm>
          <a:prstGeom prst="rect">
            <a:avLst/>
          </a:prstGeom>
          <a:noFill/>
        </p:spPr>
        <p:txBody>
          <a:bodyPr wrap="square">
            <a:spAutoFit/>
          </a:bodyPr>
          <a:lstStyle/>
          <a:p>
            <a:pPr algn="ctr"/>
            <a:r>
              <a:rPr lang="uk" sz="2800" b="1" dirty="0">
                <a:latin typeface="Calibri" pitchFamily="34" charset="0"/>
                <a:ea typeface="Calibri" pitchFamily="34" charset="-122"/>
                <a:cs typeface="Calibri" pitchFamily="34" charset="-120"/>
              </a:rPr>
              <a:t>Інтерпретація / думка</a:t>
            </a:r>
            <a:endParaRPr lang="nl-BE" sz="2800" dirty="0"/>
          </a:p>
        </p:txBody>
      </p:sp>
      <p:pic>
        <p:nvPicPr>
          <p:cNvPr id="17" name="Afbeelding 16">
            <a:extLst>
              <a:ext uri="{FF2B5EF4-FFF2-40B4-BE49-F238E27FC236}">
                <a16:creationId xmlns:a16="http://schemas.microsoft.com/office/drawing/2014/main" id="{01B35D8B-73E4-D43A-0268-AA30BCF4AF4B}"/>
              </a:ext>
            </a:extLst>
          </p:cNvPr>
          <p:cNvPicPr>
            <a:picLocks noChangeAspect="1"/>
          </p:cNvPicPr>
          <p:nvPr/>
        </p:nvPicPr>
        <p:blipFill>
          <a:blip r:embed="rId3"/>
          <a:stretch>
            <a:fillRect/>
          </a:stretch>
        </p:blipFill>
        <p:spPr>
          <a:xfrm>
            <a:off x="9353005" y="2178246"/>
            <a:ext cx="2492780" cy="1705131"/>
          </a:xfrm>
          <a:prstGeom prst="rect">
            <a:avLst/>
          </a:prstGeom>
        </p:spPr>
      </p:pic>
      <p:sp>
        <p:nvSpPr>
          <p:cNvPr id="3" name="Slide Number Placeholder 2">
            <a:extLst>
              <a:ext uri="{FF2B5EF4-FFF2-40B4-BE49-F238E27FC236}">
                <a16:creationId xmlns:a16="http://schemas.microsoft.com/office/drawing/2014/main" id="{AC9BE845-FEB2-B6DB-E1D9-28BE45ACBD74}"/>
              </a:ext>
            </a:extLst>
          </p:cNvPr>
          <p:cNvSpPr>
            <a:spLocks noGrp="1"/>
          </p:cNvSpPr>
          <p:nvPr>
            <p:ph type="sldNum" sz="quarter" idx="12"/>
          </p:nvPr>
        </p:nvSpPr>
        <p:spPr/>
        <p:txBody>
          <a:bodyPr/>
          <a:lstStyle/>
          <a:p>
            <a:fld id="{6C9AAF1A-E7F1-4381-B151-4732DB72FD28}" type="slidenum">
              <a:rPr lang="fr-FR" smtClean="0"/>
              <a:t>3</a:t>
            </a:fld>
            <a:endParaRPr lang="fr-FR"/>
          </a:p>
        </p:txBody>
      </p:sp>
    </p:spTree>
    <p:extLst>
      <p:ext uri="{BB962C8B-B14F-4D97-AF65-F5344CB8AC3E}">
        <p14:creationId xmlns:p14="http://schemas.microsoft.com/office/powerpoint/2010/main" val="1167717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F986522C-4A04-0390-1E5B-1B4235031BBF}"/>
              </a:ext>
            </a:extLst>
          </p:cNvPr>
          <p:cNvSpPr txBox="1"/>
          <p:nvPr/>
        </p:nvSpPr>
        <p:spPr>
          <a:xfrm>
            <a:off x="620486" y="1760456"/>
            <a:ext cx="7990114" cy="707886"/>
          </a:xfrm>
          <a:prstGeom prst="rect">
            <a:avLst/>
          </a:prstGeom>
          <a:noFill/>
        </p:spPr>
        <p:txBody>
          <a:bodyPr wrap="square">
            <a:spAutoFit/>
          </a:bodyPr>
          <a:lstStyle/>
          <a:p>
            <a:r>
              <a:rPr lang="uk" sz="4000" b="1" dirty="0"/>
              <a:t>Ключові правові принципи</a:t>
            </a:r>
            <a:endParaRPr lang="nl-BE" sz="4000" b="1" dirty="0"/>
          </a:p>
        </p:txBody>
      </p:sp>
      <p:sp>
        <p:nvSpPr>
          <p:cNvPr id="7" name="Rechthoek 6">
            <a:extLst>
              <a:ext uri="{FF2B5EF4-FFF2-40B4-BE49-F238E27FC236}">
                <a16:creationId xmlns:a16="http://schemas.microsoft.com/office/drawing/2014/main" id="{8838ABE0-9E36-D497-DEE5-0B646BE86EFB}"/>
              </a:ext>
            </a:extLst>
          </p:cNvPr>
          <p:cNvSpPr/>
          <p:nvPr/>
        </p:nvSpPr>
        <p:spPr>
          <a:xfrm>
            <a:off x="620486" y="2468342"/>
            <a:ext cx="4336869" cy="13062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Tekstvak 8">
            <a:extLst>
              <a:ext uri="{FF2B5EF4-FFF2-40B4-BE49-F238E27FC236}">
                <a16:creationId xmlns:a16="http://schemas.microsoft.com/office/drawing/2014/main" id="{3BE26CF8-A682-05A6-A2C7-5E41AA54A5B2}"/>
              </a:ext>
            </a:extLst>
          </p:cNvPr>
          <p:cNvSpPr txBox="1"/>
          <p:nvPr/>
        </p:nvSpPr>
        <p:spPr>
          <a:xfrm>
            <a:off x="130629" y="2748440"/>
            <a:ext cx="12061371" cy="1641219"/>
          </a:xfrm>
          <a:prstGeom prst="rect">
            <a:avLst/>
          </a:prstGeom>
          <a:noFill/>
        </p:spPr>
        <p:txBody>
          <a:bodyPr wrap="square">
            <a:spAutoFit/>
          </a:bodyPr>
          <a:lstStyle/>
          <a:p>
            <a:pPr marL="342900" lvl="0" indent="-342900">
              <a:lnSpc>
                <a:spcPct val="115000"/>
              </a:lnSpc>
              <a:spcAft>
                <a:spcPts val="400"/>
              </a:spcAft>
              <a:buFont typeface="Arial" panose="020B0604020202020204" pitchFamily="34" charset="0"/>
              <a:buChar char="•"/>
            </a:pPr>
            <a:r>
              <a:rPr lang="uk" sz="2000" b="1" dirty="0">
                <a:effectLst/>
                <a:ea typeface="Arial" panose="020B0604020202020204" pitchFamily="34" charset="0"/>
              </a:rPr>
              <a:t>Стаття 6(1) – Справедливий суд: </a:t>
            </a:r>
            <a:r>
              <a:rPr lang="uk" sz="2000" dirty="0">
                <a:effectLst/>
                <a:ea typeface="Arial" panose="020B0604020202020204" pitchFamily="34" charset="0"/>
              </a:rPr>
              <a:t>охоплює змагальне </a:t>
            </a:r>
            <a:r>
              <a:rPr lang="uk" sz="2000" dirty="0" err="1">
                <a:effectLst/>
                <a:ea typeface="Arial" panose="020B0604020202020204" pitchFamily="34" charset="0"/>
              </a:rPr>
              <a:t>провадження та </a:t>
            </a:r>
            <a:r>
              <a:rPr lang="uk" sz="2000" dirty="0">
                <a:effectLst/>
                <a:ea typeface="Arial" panose="020B0604020202020204" pitchFamily="34" charset="0"/>
              </a:rPr>
              <a:t>обґрунтоване судове рішення.</a:t>
            </a:r>
            <a:endParaRPr lang="nl-BE" sz="2000" dirty="0">
              <a:effectLst/>
              <a:ea typeface="Arial" panose="020B0604020202020204" pitchFamily="34" charset="0"/>
            </a:endParaRPr>
          </a:p>
          <a:p>
            <a:pPr marL="342900" lvl="0" indent="-342900">
              <a:lnSpc>
                <a:spcPct val="115000"/>
              </a:lnSpc>
              <a:spcAft>
                <a:spcPts val="400"/>
              </a:spcAft>
              <a:buFont typeface="Arial" panose="020B0604020202020204" pitchFamily="34" charset="0"/>
              <a:buChar char="•"/>
            </a:pPr>
            <a:r>
              <a:rPr lang="uk" sz="2000" b="1" dirty="0">
                <a:effectLst/>
                <a:ea typeface="Arial" panose="020B0604020202020204" pitchFamily="34" charset="0"/>
              </a:rPr>
              <a:t>Стаття 6(1) – Рівність сторін: </a:t>
            </a:r>
            <a:r>
              <a:rPr lang="uk" sz="2000" dirty="0">
                <a:effectLst/>
                <a:ea typeface="Arial" panose="020B0604020202020204" pitchFamily="34" charset="0"/>
              </a:rPr>
              <a:t>кожна сторона повинна мати розумну можливість представити свою позицію</a:t>
            </a:r>
          </a:p>
          <a:p>
            <a:pPr marL="342900" lvl="0" indent="-342900">
              <a:lnSpc>
                <a:spcPct val="115000"/>
              </a:lnSpc>
              <a:spcAft>
                <a:spcPts val="400"/>
              </a:spcAft>
              <a:buFont typeface="Arial" panose="020B0604020202020204" pitchFamily="34" charset="0"/>
              <a:buChar char="•"/>
            </a:pPr>
            <a:r>
              <a:rPr lang="uk" sz="2000" b="1" dirty="0">
                <a:effectLst/>
                <a:ea typeface="Arial" panose="020B0604020202020204" pitchFamily="34" charset="0"/>
              </a:rPr>
              <a:t>Стаття 6(3)(d) – Право на допит свідків</a:t>
            </a:r>
          </a:p>
          <a:p>
            <a:pPr marL="342900" lvl="0" indent="-342900">
              <a:lnSpc>
                <a:spcPct val="115000"/>
              </a:lnSpc>
              <a:spcAft>
                <a:spcPts val="400"/>
              </a:spcAft>
              <a:buFont typeface="Arial" panose="020B0604020202020204" pitchFamily="34" charset="0"/>
              <a:buChar char="•"/>
            </a:pPr>
            <a:r>
              <a:rPr lang="uk" sz="2000" b="1" dirty="0">
                <a:effectLst/>
                <a:ea typeface="Arial" panose="020B0604020202020204" pitchFamily="34" charset="0"/>
              </a:rPr>
              <a:t>Стаття 6(1) – Обґрунтоване рішення: </a:t>
            </a:r>
            <a:r>
              <a:rPr lang="uk" sz="2000" dirty="0">
                <a:effectLst/>
                <a:ea typeface="Arial" panose="020B0604020202020204" pitchFamily="34" charset="0"/>
              </a:rPr>
              <a:t>суди повинні надати належне обґрунтування</a:t>
            </a:r>
            <a:endParaRPr lang="nl-BE" sz="2000" dirty="0">
              <a:effectLst/>
              <a:ea typeface="Arial" panose="020B0604020202020204" pitchFamily="34" charset="0"/>
            </a:endParaRPr>
          </a:p>
        </p:txBody>
      </p:sp>
      <p:sp>
        <p:nvSpPr>
          <p:cNvPr id="10" name="Pijl: rechts 9">
            <a:extLst>
              <a:ext uri="{FF2B5EF4-FFF2-40B4-BE49-F238E27FC236}">
                <a16:creationId xmlns:a16="http://schemas.microsoft.com/office/drawing/2014/main" id="{685752F8-2D75-D085-664B-A89BF4B5EA89}"/>
              </a:ext>
            </a:extLst>
          </p:cNvPr>
          <p:cNvSpPr/>
          <p:nvPr/>
        </p:nvSpPr>
        <p:spPr>
          <a:xfrm>
            <a:off x="918753" y="4799658"/>
            <a:ext cx="705395" cy="67926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Tekstvak 11">
            <a:extLst>
              <a:ext uri="{FF2B5EF4-FFF2-40B4-BE49-F238E27FC236}">
                <a16:creationId xmlns:a16="http://schemas.microsoft.com/office/drawing/2014/main" id="{0D946C93-916B-AAA6-A8B7-505938057D30}"/>
              </a:ext>
            </a:extLst>
          </p:cNvPr>
          <p:cNvSpPr txBox="1"/>
          <p:nvPr/>
        </p:nvSpPr>
        <p:spPr>
          <a:xfrm>
            <a:off x="2039982" y="4723793"/>
            <a:ext cx="9673046" cy="830997"/>
          </a:xfrm>
          <a:prstGeom prst="rect">
            <a:avLst/>
          </a:prstGeom>
          <a:noFill/>
        </p:spPr>
        <p:txBody>
          <a:bodyPr wrap="square">
            <a:spAutoFit/>
          </a:bodyPr>
          <a:lstStyle/>
          <a:p>
            <a:pPr algn="just"/>
            <a:r>
              <a:rPr lang="uk" sz="2400" dirty="0">
                <a:latin typeface="Calibri" pitchFamily="34" charset="0"/>
                <a:ea typeface="Calibri" pitchFamily="34" charset="-122"/>
                <a:cs typeface="Calibri" pitchFamily="34" charset="-120"/>
              </a:rPr>
              <a:t>Непримирима суперечність експертів порушує фундаментальні питання щодо </a:t>
            </a:r>
            <a:r>
              <a:rPr lang="uk" sz="2400" b="1" u="sng" dirty="0">
                <a:latin typeface="Calibri" pitchFamily="34" charset="0"/>
                <a:ea typeface="Calibri" pitchFamily="34" charset="-122"/>
                <a:cs typeface="Calibri" pitchFamily="34" charset="-120"/>
              </a:rPr>
              <a:t>тягаря доказування, презумпції невинуватості (in dubio pro reo)</a:t>
            </a:r>
            <a:endParaRPr lang="nl-BE" sz="2400" b="1" u="sng" dirty="0"/>
          </a:p>
        </p:txBody>
      </p:sp>
      <p:sp>
        <p:nvSpPr>
          <p:cNvPr id="13" name="Rechthoek 12">
            <a:extLst>
              <a:ext uri="{FF2B5EF4-FFF2-40B4-BE49-F238E27FC236}">
                <a16:creationId xmlns:a16="http://schemas.microsoft.com/office/drawing/2014/main" id="{F815273B-1754-F8B9-931C-500BA250D3D6}"/>
              </a:ext>
            </a:extLst>
          </p:cNvPr>
          <p:cNvSpPr/>
          <p:nvPr/>
        </p:nvSpPr>
        <p:spPr>
          <a:xfrm>
            <a:off x="2039981" y="4486417"/>
            <a:ext cx="9814561" cy="1305747"/>
          </a:xfrm>
          <a:prstGeom prst="rect">
            <a:avLst/>
          </a:prstGeom>
          <a:solidFill>
            <a:schemeClr val="accent1">
              <a:alpha val="32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Slide Number Placeholder 1">
            <a:extLst>
              <a:ext uri="{FF2B5EF4-FFF2-40B4-BE49-F238E27FC236}">
                <a16:creationId xmlns:a16="http://schemas.microsoft.com/office/drawing/2014/main" id="{AC38500B-D231-084F-5719-ED6470D29A0E}"/>
              </a:ext>
            </a:extLst>
          </p:cNvPr>
          <p:cNvSpPr>
            <a:spLocks noGrp="1"/>
          </p:cNvSpPr>
          <p:nvPr>
            <p:ph type="sldNum" sz="quarter" idx="12"/>
          </p:nvPr>
        </p:nvSpPr>
        <p:spPr/>
        <p:txBody>
          <a:bodyPr/>
          <a:lstStyle/>
          <a:p>
            <a:fld id="{6C9AAF1A-E7F1-4381-B151-4732DB72FD28}" type="slidenum">
              <a:rPr lang="fr-FR" smtClean="0"/>
              <a:t>4</a:t>
            </a:fld>
            <a:endParaRPr lang="fr-FR"/>
          </a:p>
        </p:txBody>
      </p:sp>
    </p:spTree>
    <p:extLst>
      <p:ext uri="{BB962C8B-B14F-4D97-AF65-F5344CB8AC3E}">
        <p14:creationId xmlns:p14="http://schemas.microsoft.com/office/powerpoint/2010/main" val="2051634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1DDCE-A6AF-1EEA-0B9E-8E55CE069B57}"/>
            </a:ext>
          </a:extLst>
        </p:cNvPr>
        <p:cNvGrpSpPr/>
        <p:nvPr/>
      </p:nvGrpSpPr>
      <p:grpSpPr>
        <a:xfrm>
          <a:off x="0" y="0"/>
          <a:ext cx="0" cy="0"/>
          <a:chOff x="0" y="0"/>
          <a:chExt cx="0" cy="0"/>
        </a:xfrm>
      </p:grpSpPr>
      <p:sp>
        <p:nvSpPr>
          <p:cNvPr id="6" name="Tekstvak 5">
            <a:extLst>
              <a:ext uri="{FF2B5EF4-FFF2-40B4-BE49-F238E27FC236}">
                <a16:creationId xmlns:a16="http://schemas.microsoft.com/office/drawing/2014/main" id="{48425B3B-6C5E-FE04-0D7B-8F50D26FBA53}"/>
              </a:ext>
            </a:extLst>
          </p:cNvPr>
          <p:cNvSpPr txBox="1"/>
          <p:nvPr/>
        </p:nvSpPr>
        <p:spPr>
          <a:xfrm>
            <a:off x="559523" y="1760456"/>
            <a:ext cx="6675123" cy="707886"/>
          </a:xfrm>
          <a:prstGeom prst="rect">
            <a:avLst/>
          </a:prstGeom>
          <a:noFill/>
        </p:spPr>
        <p:txBody>
          <a:bodyPr wrap="square">
            <a:spAutoFit/>
          </a:bodyPr>
          <a:lstStyle/>
          <a:p>
            <a:r>
              <a:rPr lang="uk" sz="4000" b="1" dirty="0"/>
              <a:t>Ключові правові принципи</a:t>
            </a:r>
            <a:endParaRPr lang="nl-BE" sz="4000" b="1" dirty="0"/>
          </a:p>
        </p:txBody>
      </p:sp>
      <p:sp>
        <p:nvSpPr>
          <p:cNvPr id="7" name="Rechthoek 6">
            <a:extLst>
              <a:ext uri="{FF2B5EF4-FFF2-40B4-BE49-F238E27FC236}">
                <a16:creationId xmlns:a16="http://schemas.microsoft.com/office/drawing/2014/main" id="{596E4A87-CA63-9A1A-B941-B6A2CE23B7C6}"/>
              </a:ext>
            </a:extLst>
          </p:cNvPr>
          <p:cNvSpPr/>
          <p:nvPr/>
        </p:nvSpPr>
        <p:spPr>
          <a:xfrm>
            <a:off x="620486" y="2468342"/>
            <a:ext cx="4336869" cy="13062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Pijl: rechts 9">
            <a:extLst>
              <a:ext uri="{FF2B5EF4-FFF2-40B4-BE49-F238E27FC236}">
                <a16:creationId xmlns:a16="http://schemas.microsoft.com/office/drawing/2014/main" id="{F6152779-5F1B-9635-BA69-A5A592A9D9AD}"/>
              </a:ext>
            </a:extLst>
          </p:cNvPr>
          <p:cNvSpPr/>
          <p:nvPr/>
        </p:nvSpPr>
        <p:spPr>
          <a:xfrm>
            <a:off x="730973" y="4730317"/>
            <a:ext cx="705395" cy="67926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Tekstvak 2">
            <a:extLst>
              <a:ext uri="{FF2B5EF4-FFF2-40B4-BE49-F238E27FC236}">
                <a16:creationId xmlns:a16="http://schemas.microsoft.com/office/drawing/2014/main" id="{1851CC62-63FE-540F-EA5F-4219DAF62FAD}"/>
              </a:ext>
            </a:extLst>
          </p:cNvPr>
          <p:cNvSpPr txBox="1"/>
          <p:nvPr/>
        </p:nvSpPr>
        <p:spPr>
          <a:xfrm>
            <a:off x="559524" y="2768333"/>
            <a:ext cx="11632475" cy="1661993"/>
          </a:xfrm>
          <a:prstGeom prst="rect">
            <a:avLst/>
          </a:prstGeom>
          <a:noFill/>
        </p:spPr>
        <p:txBody>
          <a:bodyPr wrap="square">
            <a:spAutoFit/>
          </a:bodyPr>
          <a:lstStyle/>
          <a:p>
            <a:pPr marL="571500" indent="-571500">
              <a:buFont typeface="Wingdings" panose="05000000000000000000" pitchFamily="2" charset="2"/>
              <a:buChar char="§"/>
            </a:pPr>
            <a:r>
              <a:rPr lang="uk" sz="2800" dirty="0">
                <a:latin typeface="Calibri" pitchFamily="34" charset="0"/>
                <a:ea typeface="Calibri" pitchFamily="34" charset="-122"/>
                <a:cs typeface="Calibri" pitchFamily="34" charset="-120"/>
              </a:rPr>
              <a:t>Суддя зберігає судовий суверенітет — не може делегувати повноваження експертам</a:t>
            </a:r>
            <a:endParaRPr lang="en-US" sz="2800" dirty="0"/>
          </a:p>
          <a:p>
            <a:pPr marL="571500" indent="-571500">
              <a:buFont typeface="Wingdings" panose="05000000000000000000" pitchFamily="2" charset="2"/>
              <a:buChar char="§"/>
            </a:pPr>
            <a:r>
              <a:rPr lang="uk" sz="2800" dirty="0">
                <a:latin typeface="Calibri" pitchFamily="34" charset="0"/>
                <a:ea typeface="Calibri" pitchFamily="34" charset="-122"/>
                <a:cs typeface="Calibri" pitchFamily="34" charset="-120"/>
              </a:rPr>
              <a:t>Традиція цивільного права: суддя вільно оцінює всі докази</a:t>
            </a:r>
          </a:p>
          <a:p>
            <a:pPr marL="0" indent="0">
              <a:buNone/>
            </a:pPr>
            <a:endParaRPr lang="en-US" sz="1800" dirty="0"/>
          </a:p>
        </p:txBody>
      </p:sp>
      <p:sp>
        <p:nvSpPr>
          <p:cNvPr id="5" name="Tekstvak 4">
            <a:extLst>
              <a:ext uri="{FF2B5EF4-FFF2-40B4-BE49-F238E27FC236}">
                <a16:creationId xmlns:a16="http://schemas.microsoft.com/office/drawing/2014/main" id="{BB14C6DF-42B4-8140-3A74-F5A7A810A4A0}"/>
              </a:ext>
            </a:extLst>
          </p:cNvPr>
          <p:cNvSpPr txBox="1"/>
          <p:nvPr/>
        </p:nvSpPr>
        <p:spPr>
          <a:xfrm>
            <a:off x="2313213" y="3987827"/>
            <a:ext cx="8815253" cy="2031325"/>
          </a:xfrm>
          <a:prstGeom prst="rect">
            <a:avLst/>
          </a:prstGeom>
          <a:noFill/>
        </p:spPr>
        <p:txBody>
          <a:bodyPr wrap="square">
            <a:spAutoFit/>
          </a:bodyPr>
          <a:lstStyle/>
          <a:p>
            <a:r>
              <a:rPr lang="uk" sz="2400" dirty="0">
                <a:solidFill>
                  <a:srgbClr val="0070C0"/>
                </a:solidFill>
                <a:ea typeface="Calibri" pitchFamily="34" charset="-122"/>
                <a:cs typeface="Calibri" pitchFamily="34" charset="-120"/>
              </a:rPr>
              <a:t>Оцінювання методології та кваліфікації</a:t>
            </a:r>
          </a:p>
          <a:p>
            <a:endParaRPr lang="en-US" sz="1000" dirty="0">
              <a:solidFill>
                <a:srgbClr val="0070C0"/>
              </a:solidFill>
              <a:ea typeface="Calibri" pitchFamily="34" charset="-122"/>
              <a:cs typeface="Calibri" pitchFamily="34" charset="-120"/>
            </a:endParaRPr>
          </a:p>
          <a:p>
            <a:r>
              <a:rPr lang="uk" sz="2400" dirty="0">
                <a:solidFill>
                  <a:srgbClr val="0070C0"/>
                </a:solidFill>
                <a:ea typeface="Calibri" pitchFamily="34" charset="-122"/>
                <a:cs typeface="Calibri" pitchFamily="34" charset="-120"/>
              </a:rPr>
              <a:t>Повторне дослідження / роз'яснювальне слухання</a:t>
            </a:r>
          </a:p>
          <a:p>
            <a:endParaRPr lang="en-US" sz="1000" dirty="0">
              <a:solidFill>
                <a:srgbClr val="0070C0"/>
              </a:solidFill>
              <a:ea typeface="Calibri" pitchFamily="34" charset="-122"/>
              <a:cs typeface="Calibri" pitchFamily="34" charset="-120"/>
            </a:endParaRPr>
          </a:p>
          <a:p>
            <a:r>
              <a:rPr lang="uk" sz="2400" dirty="0">
                <a:solidFill>
                  <a:srgbClr val="0070C0"/>
                </a:solidFill>
                <a:ea typeface="Calibri" pitchFamily="34" charset="-122"/>
                <a:cs typeface="Calibri" pitchFamily="34" charset="-120"/>
              </a:rPr>
              <a:t>Спільне протистояння експертів</a:t>
            </a:r>
          </a:p>
          <a:p>
            <a:endParaRPr lang="en-US" sz="1000" dirty="0">
              <a:solidFill>
                <a:srgbClr val="0070C0"/>
              </a:solidFill>
              <a:ea typeface="Calibri" pitchFamily="34" charset="-122"/>
              <a:cs typeface="Calibri" pitchFamily="34" charset="-120"/>
            </a:endParaRPr>
          </a:p>
          <a:p>
            <a:r>
              <a:rPr lang="uk" sz="2400" dirty="0">
                <a:solidFill>
                  <a:srgbClr val="0070C0"/>
                </a:solidFill>
                <a:ea typeface="Calibri" pitchFamily="34" charset="-122"/>
                <a:cs typeface="Calibri" pitchFamily="34" charset="-120"/>
              </a:rPr>
              <a:t>Третій експерт / група експертів</a:t>
            </a:r>
            <a:endParaRPr lang="en-US" sz="2400" dirty="0">
              <a:solidFill>
                <a:srgbClr val="0070C0"/>
              </a:solidFill>
            </a:endParaRPr>
          </a:p>
        </p:txBody>
      </p:sp>
      <p:sp>
        <p:nvSpPr>
          <p:cNvPr id="2" name="Slide Number Placeholder 1">
            <a:extLst>
              <a:ext uri="{FF2B5EF4-FFF2-40B4-BE49-F238E27FC236}">
                <a16:creationId xmlns:a16="http://schemas.microsoft.com/office/drawing/2014/main" id="{8D082A97-A32D-1F3C-7D56-E3847557EC57}"/>
              </a:ext>
            </a:extLst>
          </p:cNvPr>
          <p:cNvSpPr>
            <a:spLocks noGrp="1"/>
          </p:cNvSpPr>
          <p:nvPr>
            <p:ph type="sldNum" sz="quarter" idx="12"/>
          </p:nvPr>
        </p:nvSpPr>
        <p:spPr/>
        <p:txBody>
          <a:bodyPr/>
          <a:lstStyle/>
          <a:p>
            <a:fld id="{6C9AAF1A-E7F1-4381-B151-4732DB72FD28}" type="slidenum">
              <a:rPr lang="fr-FR" smtClean="0"/>
              <a:t>5</a:t>
            </a:fld>
            <a:endParaRPr lang="fr-FR"/>
          </a:p>
        </p:txBody>
      </p:sp>
    </p:spTree>
    <p:extLst>
      <p:ext uri="{BB962C8B-B14F-4D97-AF65-F5344CB8AC3E}">
        <p14:creationId xmlns:p14="http://schemas.microsoft.com/office/powerpoint/2010/main" val="1015918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0D422E91-BEEB-9957-4C00-CC1F8BE65055}"/>
              </a:ext>
            </a:extLst>
          </p:cNvPr>
          <p:cNvSpPr txBox="1"/>
          <p:nvPr/>
        </p:nvSpPr>
        <p:spPr>
          <a:xfrm>
            <a:off x="335617" y="1884260"/>
            <a:ext cx="10147325" cy="707886"/>
          </a:xfrm>
          <a:prstGeom prst="rect">
            <a:avLst/>
          </a:prstGeom>
          <a:noFill/>
        </p:spPr>
        <p:txBody>
          <a:bodyPr wrap="square">
            <a:spAutoFit/>
          </a:bodyPr>
          <a:lstStyle/>
          <a:p>
            <a:r>
              <a:rPr lang="uk" sz="4000" b="1" dirty="0"/>
              <a:t>Оцінювання суперечностей на практиці</a:t>
            </a:r>
            <a:endParaRPr lang="nl-BE" sz="4000" b="1" dirty="0"/>
          </a:p>
        </p:txBody>
      </p:sp>
      <p:sp>
        <p:nvSpPr>
          <p:cNvPr id="4" name="Rechthoek 3">
            <a:extLst>
              <a:ext uri="{FF2B5EF4-FFF2-40B4-BE49-F238E27FC236}">
                <a16:creationId xmlns:a16="http://schemas.microsoft.com/office/drawing/2014/main" id="{511AB586-3801-31F9-22D1-DCA4B4D03773}"/>
              </a:ext>
            </a:extLst>
          </p:cNvPr>
          <p:cNvSpPr/>
          <p:nvPr/>
        </p:nvSpPr>
        <p:spPr>
          <a:xfrm>
            <a:off x="602273" y="2681698"/>
            <a:ext cx="7375370" cy="501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Tekstvak 5">
            <a:extLst>
              <a:ext uri="{FF2B5EF4-FFF2-40B4-BE49-F238E27FC236}">
                <a16:creationId xmlns:a16="http://schemas.microsoft.com/office/drawing/2014/main" id="{259FC019-5F48-B36D-3C64-6E96BEB77EA3}"/>
              </a:ext>
            </a:extLst>
          </p:cNvPr>
          <p:cNvSpPr txBox="1"/>
          <p:nvPr/>
        </p:nvSpPr>
        <p:spPr>
          <a:xfrm>
            <a:off x="602274" y="3059668"/>
            <a:ext cx="6093068" cy="461665"/>
          </a:xfrm>
          <a:prstGeom prst="rect">
            <a:avLst/>
          </a:prstGeom>
          <a:noFill/>
        </p:spPr>
        <p:txBody>
          <a:bodyPr wrap="square">
            <a:spAutoFit/>
          </a:bodyPr>
          <a:lstStyle/>
          <a:p>
            <a:pPr marL="0" indent="0">
              <a:buNone/>
            </a:pPr>
            <a:r>
              <a:rPr lang="uk" sz="2400" dirty="0">
                <a:latin typeface="Calibri" pitchFamily="34" charset="0"/>
                <a:ea typeface="Calibri" pitchFamily="34" charset="-122"/>
                <a:cs typeface="Calibri" pitchFamily="34" charset="-120"/>
              </a:rPr>
              <a:t>Визначити та охарактеризувати суперечність</a:t>
            </a:r>
            <a:endParaRPr lang="en-US" sz="2400" dirty="0"/>
          </a:p>
        </p:txBody>
      </p:sp>
      <p:sp>
        <p:nvSpPr>
          <p:cNvPr id="8" name="Tekstvak 7">
            <a:extLst>
              <a:ext uri="{FF2B5EF4-FFF2-40B4-BE49-F238E27FC236}">
                <a16:creationId xmlns:a16="http://schemas.microsoft.com/office/drawing/2014/main" id="{5B6F42DD-5204-D730-E57B-C75B87587B57}"/>
              </a:ext>
            </a:extLst>
          </p:cNvPr>
          <p:cNvSpPr txBox="1"/>
          <p:nvPr/>
        </p:nvSpPr>
        <p:spPr>
          <a:xfrm>
            <a:off x="602273" y="3591498"/>
            <a:ext cx="6677757" cy="461665"/>
          </a:xfrm>
          <a:prstGeom prst="rect">
            <a:avLst/>
          </a:prstGeom>
          <a:noFill/>
        </p:spPr>
        <p:txBody>
          <a:bodyPr wrap="square">
            <a:spAutoFit/>
          </a:bodyPr>
          <a:lstStyle/>
          <a:p>
            <a:pPr marL="0" indent="0">
              <a:buNone/>
            </a:pPr>
            <a:r>
              <a:rPr lang="uk" sz="2400" dirty="0">
                <a:latin typeface="Calibri" pitchFamily="34" charset="0"/>
                <a:ea typeface="Calibri" pitchFamily="34" charset="-122"/>
                <a:cs typeface="Calibri" pitchFamily="34" charset="-120"/>
              </a:rPr>
              <a:t>Запросити роз'яснення / Додаткові запитання</a:t>
            </a:r>
            <a:endParaRPr lang="en-US" sz="2400" dirty="0"/>
          </a:p>
        </p:txBody>
      </p:sp>
      <p:sp>
        <p:nvSpPr>
          <p:cNvPr id="10" name="Tekstvak 9">
            <a:extLst>
              <a:ext uri="{FF2B5EF4-FFF2-40B4-BE49-F238E27FC236}">
                <a16:creationId xmlns:a16="http://schemas.microsoft.com/office/drawing/2014/main" id="{1468D39D-E4F5-F532-7101-BFD6489EFFCF}"/>
              </a:ext>
            </a:extLst>
          </p:cNvPr>
          <p:cNvSpPr txBox="1"/>
          <p:nvPr/>
        </p:nvSpPr>
        <p:spPr>
          <a:xfrm>
            <a:off x="602274" y="4145497"/>
            <a:ext cx="6871188" cy="461665"/>
          </a:xfrm>
          <a:prstGeom prst="rect">
            <a:avLst/>
          </a:prstGeom>
          <a:noFill/>
        </p:spPr>
        <p:txBody>
          <a:bodyPr wrap="square">
            <a:spAutoFit/>
          </a:bodyPr>
          <a:lstStyle/>
          <a:p>
            <a:pPr marL="0" indent="0">
              <a:buNone/>
            </a:pPr>
            <a:r>
              <a:rPr lang="uk" sz="2400" dirty="0">
                <a:latin typeface="Calibri" pitchFamily="34" charset="0"/>
                <a:ea typeface="Calibri" pitchFamily="34" charset="-122"/>
                <a:cs typeface="Calibri" pitchFamily="34" charset="-120"/>
              </a:rPr>
              <a:t>Спільний допит / Одночасне дослідження</a:t>
            </a:r>
            <a:endParaRPr lang="en-US" sz="2400" dirty="0"/>
          </a:p>
        </p:txBody>
      </p:sp>
      <p:sp>
        <p:nvSpPr>
          <p:cNvPr id="12" name="Tekstvak 11">
            <a:extLst>
              <a:ext uri="{FF2B5EF4-FFF2-40B4-BE49-F238E27FC236}">
                <a16:creationId xmlns:a16="http://schemas.microsoft.com/office/drawing/2014/main" id="{30F03DD5-7E3E-933F-F073-4DEE5BD9C8B9}"/>
              </a:ext>
            </a:extLst>
          </p:cNvPr>
          <p:cNvSpPr txBox="1"/>
          <p:nvPr/>
        </p:nvSpPr>
        <p:spPr>
          <a:xfrm>
            <a:off x="602273" y="4699496"/>
            <a:ext cx="7023169" cy="461665"/>
          </a:xfrm>
          <a:prstGeom prst="rect">
            <a:avLst/>
          </a:prstGeom>
          <a:noFill/>
        </p:spPr>
        <p:txBody>
          <a:bodyPr wrap="square">
            <a:spAutoFit/>
          </a:bodyPr>
          <a:lstStyle/>
          <a:p>
            <a:pPr marL="0" indent="0">
              <a:buNone/>
            </a:pPr>
            <a:r>
              <a:rPr lang="uk" sz="2400" dirty="0">
                <a:latin typeface="Calibri" pitchFamily="34" charset="0"/>
                <a:ea typeface="Calibri" pitchFamily="34" charset="-122"/>
                <a:cs typeface="Calibri" pitchFamily="34" charset="-120"/>
              </a:rPr>
              <a:t>Замовити додаткову або третю експертну думку</a:t>
            </a:r>
            <a:endParaRPr lang="en-US" sz="2400" dirty="0"/>
          </a:p>
        </p:txBody>
      </p:sp>
      <p:sp>
        <p:nvSpPr>
          <p:cNvPr id="14" name="Tekstvak 13">
            <a:extLst>
              <a:ext uri="{FF2B5EF4-FFF2-40B4-BE49-F238E27FC236}">
                <a16:creationId xmlns:a16="http://schemas.microsoft.com/office/drawing/2014/main" id="{5C245C2E-E5BF-9F90-601E-022D94FEC6FE}"/>
              </a:ext>
            </a:extLst>
          </p:cNvPr>
          <p:cNvSpPr txBox="1"/>
          <p:nvPr/>
        </p:nvSpPr>
        <p:spPr>
          <a:xfrm>
            <a:off x="602274" y="5372192"/>
            <a:ext cx="6093068" cy="461665"/>
          </a:xfrm>
          <a:prstGeom prst="rect">
            <a:avLst/>
          </a:prstGeom>
          <a:noFill/>
        </p:spPr>
        <p:txBody>
          <a:bodyPr wrap="square">
            <a:spAutoFit/>
          </a:bodyPr>
          <a:lstStyle/>
          <a:p>
            <a:pPr marL="0" indent="0">
              <a:buNone/>
            </a:pPr>
            <a:r>
              <a:rPr lang="uk" sz="2400" dirty="0">
                <a:latin typeface="Calibri" pitchFamily="34" charset="0"/>
                <a:ea typeface="Calibri" pitchFamily="34" charset="-122"/>
                <a:cs typeface="Calibri" pitchFamily="34" charset="-120"/>
              </a:rPr>
              <a:t>Судова оцінка та обґрунтоване оцінювання</a:t>
            </a:r>
            <a:endParaRPr lang="en-US" sz="2400" dirty="0"/>
          </a:p>
        </p:txBody>
      </p:sp>
      <p:pic>
        <p:nvPicPr>
          <p:cNvPr id="16" name="Afbeelding 15">
            <a:extLst>
              <a:ext uri="{FF2B5EF4-FFF2-40B4-BE49-F238E27FC236}">
                <a16:creationId xmlns:a16="http://schemas.microsoft.com/office/drawing/2014/main" id="{FA5BF638-13B8-41BA-6E87-2C4E233D4B99}"/>
              </a:ext>
            </a:extLst>
          </p:cNvPr>
          <p:cNvPicPr>
            <a:picLocks noChangeAspect="1"/>
          </p:cNvPicPr>
          <p:nvPr/>
        </p:nvPicPr>
        <p:blipFill>
          <a:blip r:embed="rId3"/>
          <a:stretch>
            <a:fillRect/>
          </a:stretch>
        </p:blipFill>
        <p:spPr>
          <a:xfrm>
            <a:off x="8135905" y="2821443"/>
            <a:ext cx="3453821" cy="3012414"/>
          </a:xfrm>
          <a:prstGeom prst="rect">
            <a:avLst/>
          </a:prstGeom>
        </p:spPr>
      </p:pic>
      <p:sp>
        <p:nvSpPr>
          <p:cNvPr id="2" name="Slide Number Placeholder 1">
            <a:extLst>
              <a:ext uri="{FF2B5EF4-FFF2-40B4-BE49-F238E27FC236}">
                <a16:creationId xmlns:a16="http://schemas.microsoft.com/office/drawing/2014/main" id="{354ACDD9-BA9D-4678-9746-59DC5F98966A}"/>
              </a:ext>
            </a:extLst>
          </p:cNvPr>
          <p:cNvSpPr>
            <a:spLocks noGrp="1"/>
          </p:cNvSpPr>
          <p:nvPr>
            <p:ph type="sldNum" sz="quarter" idx="12"/>
          </p:nvPr>
        </p:nvSpPr>
        <p:spPr/>
        <p:txBody>
          <a:bodyPr/>
          <a:lstStyle/>
          <a:p>
            <a:fld id="{6C9AAF1A-E7F1-4381-B151-4732DB72FD28}" type="slidenum">
              <a:rPr lang="fr-FR" smtClean="0"/>
              <a:t>6</a:t>
            </a:fld>
            <a:endParaRPr lang="fr-FR"/>
          </a:p>
        </p:txBody>
      </p:sp>
    </p:spTree>
    <p:extLst>
      <p:ext uri="{BB962C8B-B14F-4D97-AF65-F5344CB8AC3E}">
        <p14:creationId xmlns:p14="http://schemas.microsoft.com/office/powerpoint/2010/main" val="3000389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18CC9-EC14-60FC-53BF-5F95FA47980F}"/>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287B983F-4FB0-5E79-A1C9-328E6F9DEBCC}"/>
              </a:ext>
            </a:extLst>
          </p:cNvPr>
          <p:cNvSpPr txBox="1"/>
          <p:nvPr/>
        </p:nvSpPr>
        <p:spPr>
          <a:xfrm>
            <a:off x="329712" y="1669484"/>
            <a:ext cx="6093068" cy="707886"/>
          </a:xfrm>
          <a:prstGeom prst="rect">
            <a:avLst/>
          </a:prstGeom>
          <a:noFill/>
        </p:spPr>
        <p:txBody>
          <a:bodyPr wrap="square">
            <a:spAutoFit/>
          </a:bodyPr>
          <a:lstStyle/>
          <a:p>
            <a:r>
              <a:rPr lang="uk" sz="4000" b="1" dirty="0"/>
              <a:t>БЕЛЬГІЙСЬКА ПРАКТИКА</a:t>
            </a:r>
          </a:p>
        </p:txBody>
      </p:sp>
      <p:sp>
        <p:nvSpPr>
          <p:cNvPr id="4" name="Rechthoek 3">
            <a:extLst>
              <a:ext uri="{FF2B5EF4-FFF2-40B4-BE49-F238E27FC236}">
                <a16:creationId xmlns:a16="http://schemas.microsoft.com/office/drawing/2014/main" id="{60AAF2E7-8860-13E2-B953-F5DDCD8CB4FA}"/>
              </a:ext>
            </a:extLst>
          </p:cNvPr>
          <p:cNvSpPr/>
          <p:nvPr/>
        </p:nvSpPr>
        <p:spPr>
          <a:xfrm>
            <a:off x="459311" y="2377370"/>
            <a:ext cx="3916973" cy="457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Text 4">
            <a:extLst>
              <a:ext uri="{FF2B5EF4-FFF2-40B4-BE49-F238E27FC236}">
                <a16:creationId xmlns:a16="http://schemas.microsoft.com/office/drawing/2014/main" id="{4277B838-8529-4CB7-C382-1030169B7312}"/>
              </a:ext>
            </a:extLst>
          </p:cNvPr>
          <p:cNvSpPr/>
          <p:nvPr/>
        </p:nvSpPr>
        <p:spPr>
          <a:xfrm>
            <a:off x="459311" y="2536615"/>
            <a:ext cx="8102991" cy="594360"/>
          </a:xfrm>
          <a:prstGeom prst="rect">
            <a:avLst/>
          </a:prstGeom>
          <a:noFill/>
          <a:ln/>
        </p:spPr>
        <p:txBody>
          <a:bodyPr wrap="square" lIns="0" tIns="0" rIns="0" bIns="0" rtlCol="0" anchor="t"/>
          <a:lstStyle/>
          <a:p>
            <a:pPr marL="0" indent="0" algn="just">
              <a:buNone/>
            </a:pPr>
            <a:r>
              <a:rPr lang="uk" sz="2400" b="1" dirty="0">
                <a:solidFill>
                  <a:srgbClr val="1A2B4A"/>
                </a:solidFill>
                <a:latin typeface="Calibri" pitchFamily="34" charset="0"/>
                <a:ea typeface="Calibri" pitchFamily="34" charset="-122"/>
                <a:cs typeface="Calibri" pitchFamily="34" charset="-120"/>
              </a:rPr>
              <a:t>Відсутність обов'язкової сили</a:t>
            </a:r>
          </a:p>
          <a:p>
            <a:pPr marL="0" indent="0" algn="just">
              <a:buNone/>
            </a:pPr>
            <a:r>
              <a:rPr lang="uk" sz="2000" dirty="0">
                <a:solidFill>
                  <a:srgbClr val="4A5568"/>
                </a:solidFill>
                <a:latin typeface="Calibri" pitchFamily="34" charset="0"/>
                <a:ea typeface="Calibri" pitchFamily="34" charset="-122"/>
                <a:cs typeface="Calibri" pitchFamily="34" charset="-120"/>
              </a:rPr>
              <a:t>Висновок експерта (включаючи призначений судом) не має особливої доказової сили — суддя вільно його оцінює?</a:t>
            </a:r>
          </a:p>
          <a:p>
            <a:pPr marL="0" indent="0" algn="just">
              <a:buNone/>
            </a:pPr>
            <a:endParaRPr lang="en-US" sz="800" dirty="0">
              <a:solidFill>
                <a:srgbClr val="4A5568"/>
              </a:solidFill>
              <a:latin typeface="Calibri" pitchFamily="34" charset="0"/>
              <a:ea typeface="Calibri" pitchFamily="34" charset="-122"/>
              <a:cs typeface="Calibri" pitchFamily="34" charset="-120"/>
            </a:endParaRPr>
          </a:p>
          <a:p>
            <a:pPr algn="just"/>
            <a:r>
              <a:rPr lang="uk" sz="2400" b="1" dirty="0">
                <a:solidFill>
                  <a:srgbClr val="1A2B4A"/>
                </a:solidFill>
                <a:latin typeface="Calibri" pitchFamily="34" charset="0"/>
                <a:ea typeface="Calibri" pitchFamily="34" charset="-122"/>
                <a:cs typeface="Calibri" pitchFamily="34" charset="-120"/>
              </a:rPr>
              <a:t>Паритет ваги</a:t>
            </a:r>
          </a:p>
          <a:p>
            <a:pPr algn="just"/>
            <a:r>
              <a:rPr lang="uk" sz="2000" dirty="0">
                <a:solidFill>
                  <a:srgbClr val="4A5568"/>
                </a:solidFill>
                <a:latin typeface="Calibri" pitchFamily="34" charset="0"/>
                <a:ea typeface="Calibri" pitchFamily="34" charset="-122"/>
                <a:cs typeface="Calibri" pitchFamily="34" charset="-120"/>
              </a:rPr>
              <a:t>Суд може надати однакову вагу звіту судового експерта та технічного радника обвинуваченого. Ніщо не зобов'язує суддю надавати перевагу судовому експерту.</a:t>
            </a:r>
          </a:p>
          <a:p>
            <a:pPr algn="just"/>
            <a:endParaRPr lang="en-US" sz="800" dirty="0">
              <a:solidFill>
                <a:srgbClr val="4A5568"/>
              </a:solidFill>
              <a:latin typeface="Calibri" pitchFamily="34" charset="0"/>
              <a:ea typeface="Calibri" pitchFamily="34" charset="-122"/>
              <a:cs typeface="Calibri" pitchFamily="34" charset="-120"/>
            </a:endParaRPr>
          </a:p>
          <a:p>
            <a:pPr algn="just"/>
            <a:r>
              <a:rPr lang="uk" sz="2400" b="1" dirty="0">
                <a:solidFill>
                  <a:srgbClr val="1A2B4A"/>
                </a:solidFill>
                <a:latin typeface="Calibri" pitchFamily="34" charset="0"/>
                <a:ea typeface="Calibri" pitchFamily="34" charset="-122"/>
                <a:cs typeface="Calibri" pitchFamily="34" charset="-120"/>
              </a:rPr>
              <a:t>Право на суперечку</a:t>
            </a:r>
          </a:p>
          <a:p>
            <a:pPr algn="just"/>
            <a:r>
              <a:rPr lang="uk" sz="2000" dirty="0">
                <a:solidFill>
                  <a:srgbClr val="4A5568"/>
                </a:solidFill>
                <a:latin typeface="Calibri" pitchFamily="34" charset="0"/>
                <a:ea typeface="Calibri" pitchFamily="34" charset="-122"/>
                <a:cs typeface="Calibri" pitchFamily="34" charset="-120"/>
              </a:rPr>
              <a:t>Бельгія вимагає принципу змагальності. Сторони повинні мати можливість оскаржувати позицію експерта один одного перед суддею.</a:t>
            </a:r>
            <a:endParaRPr lang="en-US" sz="2000" dirty="0"/>
          </a:p>
          <a:p>
            <a:pPr algn="just"/>
            <a:endParaRPr lang="en-US" sz="2000" dirty="0"/>
          </a:p>
          <a:p>
            <a:pPr marL="0" indent="0">
              <a:buNone/>
            </a:pPr>
            <a:endParaRPr lang="en-US" sz="2000" dirty="0"/>
          </a:p>
        </p:txBody>
      </p:sp>
      <p:sp>
        <p:nvSpPr>
          <p:cNvPr id="9" name="Pijl: rechts 8">
            <a:extLst>
              <a:ext uri="{FF2B5EF4-FFF2-40B4-BE49-F238E27FC236}">
                <a16:creationId xmlns:a16="http://schemas.microsoft.com/office/drawing/2014/main" id="{D6678EC1-B5B9-DB3E-77CF-AEC591E5EDC6}"/>
              </a:ext>
            </a:extLst>
          </p:cNvPr>
          <p:cNvSpPr/>
          <p:nvPr/>
        </p:nvSpPr>
        <p:spPr>
          <a:xfrm>
            <a:off x="8813582" y="5468814"/>
            <a:ext cx="738554" cy="47478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Tekstvak 10">
            <a:extLst>
              <a:ext uri="{FF2B5EF4-FFF2-40B4-BE49-F238E27FC236}">
                <a16:creationId xmlns:a16="http://schemas.microsoft.com/office/drawing/2014/main" id="{2B782C75-696E-B98A-CC71-7A836890E19C}"/>
              </a:ext>
            </a:extLst>
          </p:cNvPr>
          <p:cNvSpPr txBox="1"/>
          <p:nvPr/>
        </p:nvSpPr>
        <p:spPr>
          <a:xfrm>
            <a:off x="9794631" y="5290707"/>
            <a:ext cx="2274277" cy="830997"/>
          </a:xfrm>
          <a:prstGeom prst="rect">
            <a:avLst/>
          </a:prstGeom>
          <a:noFill/>
        </p:spPr>
        <p:txBody>
          <a:bodyPr wrap="square" rtlCol="0">
            <a:spAutoFit/>
          </a:bodyPr>
          <a:lstStyle/>
          <a:p>
            <a:r>
              <a:rPr lang="uk" sz="2400" b="1" dirty="0" err="1">
                <a:solidFill>
                  <a:srgbClr val="FF0000"/>
                </a:solidFill>
              </a:rPr>
              <a:t>Під час</a:t>
            </a:r>
            <a:r>
              <a:rPr lang="uk" sz="2400" b="1" dirty="0">
                <a:solidFill>
                  <a:srgbClr val="FF0000"/>
                </a:solidFill>
              </a:rPr>
              <a:t> </a:t>
            </a:r>
            <a:r>
              <a:rPr lang="uk" sz="2400" b="1" dirty="0" err="1">
                <a:solidFill>
                  <a:srgbClr val="FF0000"/>
                </a:solidFill>
              </a:rPr>
              <a:t>розслідування</a:t>
            </a:r>
            <a:endParaRPr lang="nl-BE" sz="2400" b="1" dirty="0">
              <a:solidFill>
                <a:srgbClr val="FF0000"/>
              </a:solidFill>
            </a:endParaRPr>
          </a:p>
        </p:txBody>
      </p:sp>
      <p:pic>
        <p:nvPicPr>
          <p:cNvPr id="13" name="Afbeelding 12">
            <a:extLst>
              <a:ext uri="{FF2B5EF4-FFF2-40B4-BE49-F238E27FC236}">
                <a16:creationId xmlns:a16="http://schemas.microsoft.com/office/drawing/2014/main" id="{E6A35538-5815-1B62-5521-2D59EF0F5BA4}"/>
              </a:ext>
            </a:extLst>
          </p:cNvPr>
          <p:cNvPicPr>
            <a:picLocks noChangeAspect="1"/>
          </p:cNvPicPr>
          <p:nvPr/>
        </p:nvPicPr>
        <p:blipFill>
          <a:blip r:embed="rId3"/>
          <a:stretch>
            <a:fillRect/>
          </a:stretch>
        </p:blipFill>
        <p:spPr>
          <a:xfrm>
            <a:off x="404385" y="316258"/>
            <a:ext cx="1815647" cy="1254932"/>
          </a:xfrm>
          <a:prstGeom prst="rect">
            <a:avLst/>
          </a:prstGeom>
        </p:spPr>
      </p:pic>
      <p:sp>
        <p:nvSpPr>
          <p:cNvPr id="2" name="Slide Number Placeholder 1">
            <a:extLst>
              <a:ext uri="{FF2B5EF4-FFF2-40B4-BE49-F238E27FC236}">
                <a16:creationId xmlns:a16="http://schemas.microsoft.com/office/drawing/2014/main" id="{99A75C62-5C4C-254B-38AA-1169A15FE328}"/>
              </a:ext>
            </a:extLst>
          </p:cNvPr>
          <p:cNvSpPr>
            <a:spLocks noGrp="1"/>
          </p:cNvSpPr>
          <p:nvPr>
            <p:ph type="sldNum" sz="quarter" idx="12"/>
          </p:nvPr>
        </p:nvSpPr>
        <p:spPr/>
        <p:txBody>
          <a:bodyPr/>
          <a:lstStyle/>
          <a:p>
            <a:fld id="{6C9AAF1A-E7F1-4381-B151-4732DB72FD28}" type="slidenum">
              <a:rPr lang="fr-FR" smtClean="0"/>
              <a:t>7</a:t>
            </a:fld>
            <a:endParaRPr lang="fr-FR"/>
          </a:p>
        </p:txBody>
      </p:sp>
    </p:spTree>
    <p:extLst>
      <p:ext uri="{BB962C8B-B14F-4D97-AF65-F5344CB8AC3E}">
        <p14:creationId xmlns:p14="http://schemas.microsoft.com/office/powerpoint/2010/main" val="2472481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76B7AEB6-A45C-D8D4-E307-037501A0F821}"/>
              </a:ext>
            </a:extLst>
          </p:cNvPr>
          <p:cNvSpPr txBox="1"/>
          <p:nvPr/>
        </p:nvSpPr>
        <p:spPr>
          <a:xfrm>
            <a:off x="202192" y="2424544"/>
            <a:ext cx="11787615" cy="4078039"/>
          </a:xfrm>
          <a:prstGeom prst="rect">
            <a:avLst/>
          </a:prstGeom>
          <a:noFill/>
        </p:spPr>
        <p:txBody>
          <a:bodyPr wrap="square">
            <a:spAutoFit/>
          </a:bodyPr>
          <a:lstStyle/>
          <a:p>
            <a:pPr algn="just"/>
            <a:r>
              <a:rPr lang="uk" sz="2400" b="1" dirty="0">
                <a:latin typeface="Calibri" pitchFamily="34" charset="0"/>
                <a:ea typeface="Calibri" pitchFamily="34" charset="-122"/>
                <a:cs typeface="Calibri" pitchFamily="34" charset="-120"/>
              </a:rPr>
              <a:t>Призначення експерта</a:t>
            </a:r>
            <a:endParaRPr lang="en-US" sz="2400" dirty="0"/>
          </a:p>
          <a:p>
            <a:pPr marL="0" indent="0" algn="just">
              <a:buNone/>
            </a:pPr>
            <a:r>
              <a:rPr lang="uk" sz="2400" dirty="0">
                <a:latin typeface="Calibri" pitchFamily="34" charset="0"/>
                <a:ea typeface="Calibri" pitchFamily="34" charset="-122"/>
                <a:cs typeface="Calibri" pitchFamily="34" charset="-120"/>
              </a:rPr>
              <a:t>Слідчий суддя призначає експерта та визначає завдання =) має велику вагу</a:t>
            </a:r>
          </a:p>
          <a:p>
            <a:pPr marL="0" indent="0" algn="just">
              <a:buNone/>
            </a:pPr>
            <a:endParaRPr lang="en-US" sz="1000" dirty="0">
              <a:latin typeface="Calibri" pitchFamily="34" charset="0"/>
              <a:ea typeface="Calibri" pitchFamily="34" charset="-122"/>
              <a:cs typeface="Calibri" pitchFamily="34" charset="-120"/>
            </a:endParaRPr>
          </a:p>
          <a:p>
            <a:pPr algn="just"/>
            <a:r>
              <a:rPr lang="uk" sz="2400" b="1" dirty="0">
                <a:latin typeface="Calibri" pitchFamily="34" charset="0"/>
                <a:ea typeface="Calibri" pitchFamily="34" charset="-122"/>
                <a:cs typeface="Calibri" pitchFamily="34" charset="-120"/>
              </a:rPr>
              <a:t>Змагальний</a:t>
            </a:r>
            <a:endParaRPr lang="en-US" sz="2400" dirty="0"/>
          </a:p>
          <a:p>
            <a:pPr algn="just"/>
            <a:r>
              <a:rPr lang="uk" sz="2400" dirty="0">
                <a:latin typeface="Calibri" pitchFamily="34" charset="0"/>
                <a:ea typeface="Calibri" pitchFamily="34" charset="-122"/>
                <a:cs typeface="Calibri" pitchFamily="34" charset="-120"/>
              </a:rPr>
              <a:t>- Слідчий суддя може дозволити сторонам бути присутніми або брати участь у проведенні експертного дослідження. Участь наполегливо рекомендується для забезпечення права на справедливий суд.</a:t>
            </a:r>
          </a:p>
          <a:p>
            <a:pPr algn="just"/>
            <a:r>
              <a:rPr lang="uk" sz="2400" dirty="0">
                <a:latin typeface="Calibri" pitchFamily="34" charset="0"/>
                <a:ea typeface="Calibri" pitchFamily="34" charset="-122"/>
                <a:cs typeface="Calibri" pitchFamily="34" charset="-120"/>
              </a:rPr>
              <a:t>- Оскарження висновків та зобов'язання відповісти на суперечливі елементи</a:t>
            </a:r>
            <a:endParaRPr lang="en-US" sz="2400" dirty="0"/>
          </a:p>
          <a:p>
            <a:pPr marL="0" indent="0" algn="just">
              <a:buNone/>
            </a:pPr>
            <a:endParaRPr lang="en-US" sz="900" dirty="0"/>
          </a:p>
          <a:p>
            <a:pPr algn="just"/>
            <a:r>
              <a:rPr lang="uk" sz="2400" b="1" dirty="0">
                <a:latin typeface="Calibri" pitchFamily="34" charset="0"/>
                <a:ea typeface="Calibri" pitchFamily="34" charset="-122"/>
                <a:cs typeface="Calibri" pitchFamily="34" charset="-120"/>
              </a:rPr>
              <a:t>Оскарження в Апеляційному суді</a:t>
            </a:r>
            <a:endParaRPr lang="en-US" sz="2400" dirty="0"/>
          </a:p>
          <a:p>
            <a:pPr algn="just"/>
            <a:r>
              <a:rPr lang="uk" sz="2400" dirty="0">
                <a:latin typeface="Calibri" pitchFamily="34" charset="0"/>
                <a:ea typeface="Calibri" pitchFamily="34" charset="-122"/>
                <a:cs typeface="Calibri" pitchFamily="34" charset="-120"/>
              </a:rPr>
              <a:t>Недоліки в експертних процедурах під час кримінального розслідування можуть бути оскаржені в апеляційному суді.</a:t>
            </a:r>
            <a:endParaRPr lang="en-US" sz="1800" dirty="0"/>
          </a:p>
        </p:txBody>
      </p:sp>
      <p:sp>
        <p:nvSpPr>
          <p:cNvPr id="7" name="Tekstvak 6">
            <a:extLst>
              <a:ext uri="{FF2B5EF4-FFF2-40B4-BE49-F238E27FC236}">
                <a16:creationId xmlns:a16="http://schemas.microsoft.com/office/drawing/2014/main" id="{CD9F4297-D0AE-53BC-8104-CB31A45DE8BD}"/>
              </a:ext>
            </a:extLst>
          </p:cNvPr>
          <p:cNvSpPr txBox="1"/>
          <p:nvPr/>
        </p:nvSpPr>
        <p:spPr>
          <a:xfrm>
            <a:off x="0" y="1711474"/>
            <a:ext cx="12192000" cy="615553"/>
          </a:xfrm>
          <a:prstGeom prst="rect">
            <a:avLst/>
          </a:prstGeom>
          <a:noFill/>
        </p:spPr>
        <p:txBody>
          <a:bodyPr wrap="square">
            <a:spAutoFit/>
          </a:bodyPr>
          <a:lstStyle/>
          <a:p>
            <a:pPr marL="0" indent="0">
              <a:buNone/>
            </a:pPr>
            <a:r>
              <a:rPr lang="uk" sz="3400" b="1" dirty="0">
                <a:latin typeface="Calibri" pitchFamily="34" charset="0"/>
                <a:ea typeface="Calibri" pitchFamily="34" charset="-122"/>
                <a:cs typeface="Calibri" pitchFamily="34" charset="-120"/>
              </a:rPr>
              <a:t>Експертні докази під час розслідування кримінальної справи</a:t>
            </a:r>
            <a:endParaRPr lang="en-US" sz="3400" dirty="0"/>
          </a:p>
        </p:txBody>
      </p:sp>
      <p:sp>
        <p:nvSpPr>
          <p:cNvPr id="8" name="Rechthoek 7">
            <a:extLst>
              <a:ext uri="{FF2B5EF4-FFF2-40B4-BE49-F238E27FC236}">
                <a16:creationId xmlns:a16="http://schemas.microsoft.com/office/drawing/2014/main" id="{750455AA-0982-75D3-0000-5F537067B8F2}"/>
              </a:ext>
            </a:extLst>
          </p:cNvPr>
          <p:cNvSpPr/>
          <p:nvPr/>
        </p:nvSpPr>
        <p:spPr>
          <a:xfrm flipV="1">
            <a:off x="453536" y="2394078"/>
            <a:ext cx="11240233" cy="6093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0" name="Afbeelding 9">
            <a:extLst>
              <a:ext uri="{FF2B5EF4-FFF2-40B4-BE49-F238E27FC236}">
                <a16:creationId xmlns:a16="http://schemas.microsoft.com/office/drawing/2014/main" id="{9380854D-178C-DF6B-09B9-875D4C4F7713}"/>
              </a:ext>
            </a:extLst>
          </p:cNvPr>
          <p:cNvPicPr>
            <a:picLocks noChangeAspect="1"/>
          </p:cNvPicPr>
          <p:nvPr/>
        </p:nvPicPr>
        <p:blipFill>
          <a:blip r:embed="rId2"/>
          <a:stretch>
            <a:fillRect/>
          </a:stretch>
        </p:blipFill>
        <p:spPr>
          <a:xfrm>
            <a:off x="404385" y="316258"/>
            <a:ext cx="1815647" cy="1254932"/>
          </a:xfrm>
          <a:prstGeom prst="rect">
            <a:avLst/>
          </a:prstGeom>
        </p:spPr>
      </p:pic>
      <p:sp>
        <p:nvSpPr>
          <p:cNvPr id="2" name="Slide Number Placeholder 1">
            <a:extLst>
              <a:ext uri="{FF2B5EF4-FFF2-40B4-BE49-F238E27FC236}">
                <a16:creationId xmlns:a16="http://schemas.microsoft.com/office/drawing/2014/main" id="{06532C8D-986F-EEE6-6041-6A1A23BE72E5}"/>
              </a:ext>
            </a:extLst>
          </p:cNvPr>
          <p:cNvSpPr>
            <a:spLocks noGrp="1"/>
          </p:cNvSpPr>
          <p:nvPr>
            <p:ph type="sldNum" sz="quarter" idx="12"/>
          </p:nvPr>
        </p:nvSpPr>
        <p:spPr/>
        <p:txBody>
          <a:bodyPr/>
          <a:lstStyle/>
          <a:p>
            <a:fld id="{6C9AAF1A-E7F1-4381-B151-4732DB72FD28}" type="slidenum">
              <a:rPr lang="fr-FR" smtClean="0"/>
              <a:t>8</a:t>
            </a:fld>
            <a:endParaRPr lang="fr-FR"/>
          </a:p>
        </p:txBody>
      </p:sp>
    </p:spTree>
    <p:extLst>
      <p:ext uri="{BB962C8B-B14F-4D97-AF65-F5344CB8AC3E}">
        <p14:creationId xmlns:p14="http://schemas.microsoft.com/office/powerpoint/2010/main" val="880483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D37EB6-0572-F0C4-26CA-463732C7BCCF}"/>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A47D7D43-8FB1-00C0-A114-6EE51F013B09}"/>
              </a:ext>
            </a:extLst>
          </p:cNvPr>
          <p:cNvSpPr txBox="1"/>
          <p:nvPr/>
        </p:nvSpPr>
        <p:spPr>
          <a:xfrm>
            <a:off x="611066" y="1707006"/>
            <a:ext cx="6093068" cy="707886"/>
          </a:xfrm>
          <a:prstGeom prst="rect">
            <a:avLst/>
          </a:prstGeom>
          <a:noFill/>
        </p:spPr>
        <p:txBody>
          <a:bodyPr wrap="square">
            <a:spAutoFit/>
          </a:bodyPr>
          <a:lstStyle/>
          <a:p>
            <a:r>
              <a:rPr lang="uk" sz="4000" b="1" dirty="0"/>
              <a:t>БЕЛЬГІЙСЬКА ПРАКТИКА</a:t>
            </a:r>
          </a:p>
        </p:txBody>
      </p:sp>
      <p:sp>
        <p:nvSpPr>
          <p:cNvPr id="4" name="Rechthoek 3">
            <a:extLst>
              <a:ext uri="{FF2B5EF4-FFF2-40B4-BE49-F238E27FC236}">
                <a16:creationId xmlns:a16="http://schemas.microsoft.com/office/drawing/2014/main" id="{044BBBA3-0231-BA3C-0D4D-FE7BF5E2E24F}"/>
              </a:ext>
            </a:extLst>
          </p:cNvPr>
          <p:cNvSpPr/>
          <p:nvPr/>
        </p:nvSpPr>
        <p:spPr>
          <a:xfrm>
            <a:off x="760535" y="2503791"/>
            <a:ext cx="3846634" cy="457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5" name="Afbeelding 4">
            <a:extLst>
              <a:ext uri="{FF2B5EF4-FFF2-40B4-BE49-F238E27FC236}">
                <a16:creationId xmlns:a16="http://schemas.microsoft.com/office/drawing/2014/main" id="{A7131106-E741-0CB9-48CC-FF737588D55B}"/>
              </a:ext>
            </a:extLst>
          </p:cNvPr>
          <p:cNvPicPr>
            <a:picLocks noChangeAspect="1"/>
          </p:cNvPicPr>
          <p:nvPr/>
        </p:nvPicPr>
        <p:blipFill>
          <a:blip r:embed="rId3"/>
          <a:stretch>
            <a:fillRect/>
          </a:stretch>
        </p:blipFill>
        <p:spPr>
          <a:xfrm>
            <a:off x="404385" y="316258"/>
            <a:ext cx="1815647" cy="1254932"/>
          </a:xfrm>
          <a:prstGeom prst="rect">
            <a:avLst/>
          </a:prstGeom>
        </p:spPr>
      </p:pic>
      <p:sp>
        <p:nvSpPr>
          <p:cNvPr id="7" name="Text 4">
            <a:extLst>
              <a:ext uri="{FF2B5EF4-FFF2-40B4-BE49-F238E27FC236}">
                <a16:creationId xmlns:a16="http://schemas.microsoft.com/office/drawing/2014/main" id="{0FA803C2-4B80-13B0-B8B8-3A6E4D0B068D}"/>
              </a:ext>
            </a:extLst>
          </p:cNvPr>
          <p:cNvSpPr/>
          <p:nvPr/>
        </p:nvSpPr>
        <p:spPr>
          <a:xfrm>
            <a:off x="611066" y="2544141"/>
            <a:ext cx="8102991" cy="594360"/>
          </a:xfrm>
          <a:prstGeom prst="rect">
            <a:avLst/>
          </a:prstGeom>
          <a:noFill/>
          <a:ln/>
        </p:spPr>
        <p:txBody>
          <a:bodyPr wrap="square" lIns="0" tIns="0" rIns="0" bIns="0" rtlCol="0" anchor="t"/>
          <a:lstStyle/>
          <a:p>
            <a:pPr algn="just"/>
            <a:endParaRPr lang="en-US" sz="2000" dirty="0"/>
          </a:p>
          <a:p>
            <a:pPr marL="0" indent="0">
              <a:buNone/>
            </a:pPr>
            <a:endParaRPr lang="en-US" sz="2000" dirty="0"/>
          </a:p>
        </p:txBody>
      </p:sp>
      <p:sp>
        <p:nvSpPr>
          <p:cNvPr id="6" name="Tekstvak 5">
            <a:extLst>
              <a:ext uri="{FF2B5EF4-FFF2-40B4-BE49-F238E27FC236}">
                <a16:creationId xmlns:a16="http://schemas.microsoft.com/office/drawing/2014/main" id="{43E6D61D-33BA-79C2-FCE4-528160ECE44A}"/>
              </a:ext>
            </a:extLst>
          </p:cNvPr>
          <p:cNvSpPr txBox="1"/>
          <p:nvPr/>
        </p:nvSpPr>
        <p:spPr>
          <a:xfrm>
            <a:off x="404385" y="2815774"/>
            <a:ext cx="11466485" cy="2985433"/>
          </a:xfrm>
          <a:prstGeom prst="rect">
            <a:avLst/>
          </a:prstGeom>
          <a:noFill/>
        </p:spPr>
        <p:txBody>
          <a:bodyPr wrap="square">
            <a:spAutoFit/>
          </a:bodyPr>
          <a:lstStyle/>
          <a:p>
            <a:pPr marL="0" indent="0" algn="just">
              <a:buNone/>
            </a:pPr>
            <a:r>
              <a:rPr lang="uk" sz="2400" b="1" dirty="0">
                <a:solidFill>
                  <a:srgbClr val="1A2B4A"/>
                </a:solidFill>
                <a:latin typeface="Calibri" pitchFamily="34" charset="0"/>
                <a:ea typeface="Calibri" pitchFamily="34" charset="-122"/>
                <a:cs typeface="Calibri" pitchFamily="34" charset="-120"/>
              </a:rPr>
              <a:t>Обґрунтована перевага</a:t>
            </a:r>
          </a:p>
          <a:p>
            <a:pPr marL="0" indent="0" algn="just">
              <a:buNone/>
            </a:pPr>
            <a:r>
              <a:rPr lang="uk" sz="2400" dirty="0">
                <a:latin typeface="Calibri" pitchFamily="34" charset="0"/>
                <a:ea typeface="Calibri" pitchFamily="34" charset="-122"/>
                <a:cs typeface="Calibri" pitchFamily="34" charset="-120"/>
              </a:rPr>
              <a:t>Коли суд віддає перевагу одній думці над іншою, він повинен чітко обґрунтувати, чому відхилена думка є менш переконливою (обов'язок мотивування — ст. 6 ЄКПЛ).</a:t>
            </a:r>
          </a:p>
          <a:p>
            <a:pPr marL="0" indent="0" algn="just">
              <a:buNone/>
            </a:pPr>
            <a:endParaRPr lang="en-US" sz="2400" dirty="0">
              <a:latin typeface="Calibri" pitchFamily="34" charset="0"/>
              <a:ea typeface="Calibri" pitchFamily="34" charset="-122"/>
              <a:cs typeface="Calibri" pitchFamily="34" charset="-120"/>
            </a:endParaRPr>
          </a:p>
          <a:p>
            <a:pPr algn="just"/>
            <a:r>
              <a:rPr lang="uk" sz="2400" b="1" dirty="0">
                <a:solidFill>
                  <a:srgbClr val="1A2B4A"/>
                </a:solidFill>
                <a:latin typeface="Calibri" pitchFamily="34" charset="0"/>
                <a:ea typeface="Calibri" pitchFamily="34" charset="-122"/>
                <a:cs typeface="Calibri" pitchFamily="34" charset="-120"/>
              </a:rPr>
              <a:t>Немає автоматичного третього експерта</a:t>
            </a:r>
          </a:p>
          <a:p>
            <a:pPr algn="just"/>
            <a:r>
              <a:rPr lang="uk" sz="2400" dirty="0">
                <a:solidFill>
                  <a:srgbClr val="4A5568"/>
                </a:solidFill>
                <a:latin typeface="Calibri" pitchFamily="34" charset="0"/>
                <a:ea typeface="Calibri" pitchFamily="34" charset="-122"/>
                <a:cs typeface="Calibri" pitchFamily="34" charset="-120"/>
              </a:rPr>
              <a:t>Апеляційний суд може вирішити між двома суперечливими експертними висновками без призначення третього експерта (бельгійська судова практика elfri.be).</a:t>
            </a:r>
            <a:endParaRPr lang="en-US" sz="2400" dirty="0"/>
          </a:p>
          <a:p>
            <a:pPr marL="0" indent="0">
              <a:buNone/>
            </a:pPr>
            <a:endParaRPr lang="en-US" sz="2000" dirty="0"/>
          </a:p>
        </p:txBody>
      </p:sp>
      <p:sp>
        <p:nvSpPr>
          <p:cNvPr id="2" name="Slide Number Placeholder 1">
            <a:extLst>
              <a:ext uri="{FF2B5EF4-FFF2-40B4-BE49-F238E27FC236}">
                <a16:creationId xmlns:a16="http://schemas.microsoft.com/office/drawing/2014/main" id="{4510E338-EDB3-7685-1651-249E28B9815D}"/>
              </a:ext>
            </a:extLst>
          </p:cNvPr>
          <p:cNvSpPr>
            <a:spLocks noGrp="1"/>
          </p:cNvSpPr>
          <p:nvPr>
            <p:ph type="sldNum" sz="quarter" idx="12"/>
          </p:nvPr>
        </p:nvSpPr>
        <p:spPr/>
        <p:txBody>
          <a:bodyPr/>
          <a:lstStyle/>
          <a:p>
            <a:fld id="{6C9AAF1A-E7F1-4381-B151-4732DB72FD28}" type="slidenum">
              <a:rPr lang="fr-FR" smtClean="0"/>
              <a:t>9</a:t>
            </a:fld>
            <a:endParaRPr lang="fr-FR"/>
          </a:p>
        </p:txBody>
      </p:sp>
    </p:spTree>
    <p:extLst>
      <p:ext uri="{BB962C8B-B14F-4D97-AF65-F5344CB8AC3E}">
        <p14:creationId xmlns:p14="http://schemas.microsoft.com/office/powerpoint/2010/main" val="3186242751"/>
      </p:ext>
    </p:extLst>
  </p:cSld>
  <p:clrMapOvr>
    <a:masterClrMapping/>
  </p:clrMapOvr>
</p:sld>
</file>

<file path=ppt/theme/theme1.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6EA1AD0-CAC0-46E6-A8EB-085ED143983E}" vid="{50EB6AD9-6FD8-41A1-9D22-44D4AC3C3F56}"/>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PGG-III-Powerpoint-template</Template>
  <TotalTime>43</TotalTime>
  <Words>1160</Words>
  <Application>Microsoft Office PowerPoint</Application>
  <PresentationFormat>Широкоэкранный</PresentationFormat>
  <Paragraphs>157</Paragraphs>
  <Slides>18</Slides>
  <Notes>11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18</vt:i4>
      </vt:variant>
    </vt:vector>
  </HeadingPairs>
  <TitlesOfParts>
    <vt:vector size="24" baseType="lpstr">
      <vt:lpstr>Aptos</vt:lpstr>
      <vt:lpstr>Arial</vt:lpstr>
      <vt:lpstr>Calibri</vt:lpstr>
      <vt:lpstr>Calibri Light</vt:lpstr>
      <vt:lpstr>Wingdings</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LARSEN Kim-Andreas</dc:creator>
  <cp:lastModifiedBy>НШСУ</cp:lastModifiedBy>
  <cp:revision>21</cp:revision>
  <dcterms:created xsi:type="dcterms:W3CDTF">2023-09-25T10:12:54Z</dcterms:created>
  <dcterms:modified xsi:type="dcterms:W3CDTF">2026-03-24T13:24:24Z</dcterms:modified>
</cp:coreProperties>
</file>