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96" r:id="rId2"/>
    <p:sldId id="356" r:id="rId3"/>
    <p:sldId id="358" r:id="rId4"/>
    <p:sldId id="359" r:id="rId5"/>
    <p:sldId id="360" r:id="rId6"/>
    <p:sldId id="361" r:id="rId7"/>
    <p:sldId id="362" r:id="rId8"/>
    <p:sldId id="364" r:id="rId9"/>
    <p:sldId id="363" r:id="rId10"/>
    <p:sldId id="365" r:id="rId11"/>
    <p:sldId id="366" r:id="rId12"/>
    <p:sldId id="367" r:id="rId13"/>
    <p:sldId id="368" r:id="rId14"/>
    <p:sldId id="369" r:id="rId15"/>
    <p:sldId id="370" r:id="rId16"/>
    <p:sldId id="371" r:id="rId17"/>
    <p:sldId id="372" r:id="rId18"/>
    <p:sldId id="373" r:id="rId19"/>
    <p:sldId id="271" r:id="rId20"/>
  </p:sldIdLst>
  <p:sldSz cx="12192000" cy="6858000"/>
  <p:notesSz cx="6858000" cy="9144000"/>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4088" userDrawn="1">
          <p15:clr>
            <a:srgbClr val="A4A3A4"/>
          </p15:clr>
        </p15:guide>
        <p15:guide id="2" orient="horz" pos="255" userDrawn="1">
          <p15:clr>
            <a:srgbClr val="A4A3A4"/>
          </p15:clr>
        </p15:guide>
        <p15:guide id="3" pos="3817" userDrawn="1">
          <p15:clr>
            <a:srgbClr val="A4A3A4"/>
          </p15:clr>
        </p15:guide>
        <p15:guide id="5" pos="7469" userDrawn="1">
          <p15:clr>
            <a:srgbClr val="A4A3A4"/>
          </p15:clr>
        </p15:guide>
        <p15:guide id="6" pos="211" userDrawn="1">
          <p15:clr>
            <a:srgbClr val="A4A3A4"/>
          </p15:clr>
        </p15:guide>
        <p15:guide id="7" orient="horz"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Романів М.П." initials="РМ" lastIdx="1" clrIdx="0">
    <p:extLst>
      <p:ext uri="{19B8F6BF-5375-455C-9EA6-DF929625EA0E}">
        <p15:presenceInfo xmlns:p15="http://schemas.microsoft.com/office/powerpoint/2012/main" userId="Романів М.П."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74E"/>
    <a:srgbClr val="32BCAD"/>
    <a:srgbClr val="008FD5"/>
    <a:srgbClr val="0059AA"/>
    <a:srgbClr val="EFE7E3"/>
    <a:srgbClr val="004E9E"/>
    <a:srgbClr val="FCD700"/>
    <a:srgbClr val="38B6AB"/>
    <a:srgbClr val="0086CD"/>
    <a:srgbClr val="0029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Світли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4" d="100"/>
          <a:sy n="104" d="100"/>
        </p:scale>
        <p:origin x="732" y="96"/>
      </p:cViewPr>
      <p:guideLst>
        <p:guide orient="horz" pos="4088"/>
        <p:guide orient="horz" pos="255"/>
        <p:guide pos="3817"/>
        <p:guide pos="7469"/>
        <p:guide pos="211"/>
        <p:guide orient="horz" pos="2160"/>
      </p:guideLst>
    </p:cSldViewPr>
  </p:slideViewPr>
  <p:notesTextViewPr>
    <p:cViewPr>
      <p:scale>
        <a:sx n="1" d="1"/>
        <a:sy n="1" d="1"/>
      </p:scale>
      <p:origin x="0" y="0"/>
    </p:cViewPr>
  </p:notesTextViewPr>
  <p:sorterViewPr>
    <p:cViewPr>
      <p:scale>
        <a:sx n="100" d="100"/>
        <a:sy n="100" d="100"/>
      </p:scale>
      <p:origin x="0" y="-238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9E13EC-4A4C-49C9-976A-D9D5C2E9F492}" type="doc">
      <dgm:prSet loTypeId="urn:microsoft.com/office/officeart/2005/8/layout/list1" loCatId="list" qsTypeId="urn:microsoft.com/office/officeart/2005/8/quickstyle/3d1" qsCatId="3D" csTypeId="urn:microsoft.com/office/officeart/2005/8/colors/accent0_2" csCatId="mainScheme" phldr="1"/>
      <dgm:spPr/>
      <dgm:t>
        <a:bodyPr/>
        <a:lstStyle/>
        <a:p>
          <a:endParaRPr lang="uk-UA"/>
        </a:p>
      </dgm:t>
    </dgm:pt>
    <dgm:pt modelId="{9310C6D0-39A8-40CC-9250-29484F8B5522}">
      <dgm:prSet phldrT="[Текст]" custT="1"/>
      <dgm:spPr/>
      <dgm:t>
        <a:bodyPr/>
        <a:lstStyle/>
        <a:p>
          <a:r>
            <a:rPr lang="ru-RU" sz="1600" b="0" dirty="0" err="1">
              <a:solidFill>
                <a:srgbClr val="00274E"/>
              </a:solidFill>
              <a:latin typeface="Roboto Condensed Light" panose="02000000000000000000" pitchFamily="2" charset="0"/>
              <a:ea typeface="Roboto Condensed Light" panose="02000000000000000000" pitchFamily="2" charset="0"/>
            </a:rPr>
            <a:t>Цілеспрямованість</a:t>
          </a:r>
          <a:r>
            <a:rPr lang="ru-RU" sz="1600" b="0" dirty="0">
              <a:solidFill>
                <a:srgbClr val="00274E"/>
              </a:solidFill>
              <a:latin typeface="Roboto Condensed Light" panose="02000000000000000000" pitchFamily="2" charset="0"/>
              <a:ea typeface="Roboto Condensed Light" panose="02000000000000000000" pitchFamily="2" charset="0"/>
            </a:rPr>
            <a:t> та </a:t>
          </a:r>
          <a:r>
            <a:rPr lang="ru-RU" sz="1600" b="0" dirty="0" err="1">
              <a:solidFill>
                <a:srgbClr val="00274E"/>
              </a:solidFill>
              <a:latin typeface="Roboto Condensed Light" panose="02000000000000000000" pitchFamily="2" charset="0"/>
              <a:ea typeface="Roboto Condensed Light" panose="02000000000000000000" pitchFamily="2" charset="0"/>
            </a:rPr>
            <a:t>суспільно</a:t>
          </a:r>
          <a:r>
            <a:rPr lang="ru-RU" sz="1600" b="0" dirty="0">
              <a:solidFill>
                <a:srgbClr val="00274E"/>
              </a:solidFill>
              <a:latin typeface="Roboto Condensed Light" panose="02000000000000000000" pitchFamily="2" charset="0"/>
              <a:ea typeface="Roboto Condensed Light" panose="02000000000000000000" pitchFamily="2" charset="0"/>
            </a:rPr>
            <a:t> </a:t>
          </a:r>
          <a:r>
            <a:rPr lang="ru-RU" sz="1600" b="0" dirty="0" err="1">
              <a:solidFill>
                <a:srgbClr val="00274E"/>
              </a:solidFill>
              <a:latin typeface="Roboto Condensed Light" panose="02000000000000000000" pitchFamily="2" charset="0"/>
              <a:ea typeface="Roboto Condensed Light" panose="02000000000000000000" pitchFamily="2" charset="0"/>
            </a:rPr>
            <a:t>значущий</a:t>
          </a:r>
          <a:r>
            <a:rPr lang="ru-RU" sz="1600" b="0" dirty="0">
              <a:solidFill>
                <a:srgbClr val="00274E"/>
              </a:solidFill>
              <a:latin typeface="Roboto Condensed Light" panose="02000000000000000000" pitchFamily="2" charset="0"/>
              <a:ea typeface="Roboto Condensed Light" panose="02000000000000000000" pitchFamily="2" charset="0"/>
            </a:rPr>
            <a:t> </a:t>
          </a:r>
          <a:r>
            <a:rPr lang="ru-RU" sz="1600" b="0" dirty="0" err="1">
              <a:solidFill>
                <a:srgbClr val="00274E"/>
              </a:solidFill>
              <a:latin typeface="Roboto Condensed Light" panose="02000000000000000000" pitchFamily="2" charset="0"/>
              <a:ea typeface="Roboto Condensed Light" panose="02000000000000000000" pitchFamily="2" charset="0"/>
            </a:rPr>
            <a:t>зміст</a:t>
          </a:r>
          <a:endParaRPr lang="uk-UA" sz="1600" b="0" dirty="0">
            <a:solidFill>
              <a:srgbClr val="00274E"/>
            </a:solidFill>
            <a:latin typeface="Roboto Condensed Light" panose="02000000000000000000" pitchFamily="2" charset="0"/>
            <a:ea typeface="Roboto Condensed Light" panose="02000000000000000000" pitchFamily="2" charset="0"/>
          </a:endParaRPr>
        </a:p>
      </dgm:t>
    </dgm:pt>
    <dgm:pt modelId="{39D7FE9E-1DE0-4E9A-B48E-E9EDCD903E39}" type="parTrans" cxnId="{968B7819-0EB6-4B55-8563-BC3BD03D7FF5}">
      <dgm:prSet/>
      <dgm:spPr/>
      <dgm:t>
        <a:bodyPr/>
        <a:lstStyle/>
        <a:p>
          <a:endParaRPr lang="uk-UA" sz="1600" b="0">
            <a:solidFill>
              <a:srgbClr val="00274E"/>
            </a:solidFill>
            <a:latin typeface="Roboto Condensed Light" panose="02000000000000000000" pitchFamily="2" charset="0"/>
            <a:ea typeface="Roboto Condensed Light" panose="02000000000000000000" pitchFamily="2" charset="0"/>
          </a:endParaRPr>
        </a:p>
      </dgm:t>
    </dgm:pt>
    <dgm:pt modelId="{77A939F9-D373-42EC-A36B-0325E647B720}" type="sibTrans" cxnId="{968B7819-0EB6-4B55-8563-BC3BD03D7FF5}">
      <dgm:prSet/>
      <dgm:spPr/>
      <dgm:t>
        <a:bodyPr/>
        <a:lstStyle/>
        <a:p>
          <a:endParaRPr lang="uk-UA" sz="1600" b="0">
            <a:solidFill>
              <a:srgbClr val="00274E"/>
            </a:solidFill>
            <a:latin typeface="Roboto Condensed Light" panose="02000000000000000000" pitchFamily="2" charset="0"/>
            <a:ea typeface="Roboto Condensed Light" panose="02000000000000000000" pitchFamily="2" charset="0"/>
          </a:endParaRPr>
        </a:p>
      </dgm:t>
    </dgm:pt>
    <dgm:pt modelId="{4683A1BA-19DC-488D-84DB-873E6811D710}">
      <dgm:prSet phldrT="[Текст]" custT="1"/>
      <dgm:spPr/>
      <dgm:t>
        <a:bodyPr/>
        <a:lstStyle/>
        <a:p>
          <a:r>
            <a:rPr lang="ru-RU" sz="1600" b="0" dirty="0" err="1">
              <a:solidFill>
                <a:srgbClr val="00274E"/>
              </a:solidFill>
              <a:latin typeface="Roboto Condensed Light" panose="02000000000000000000" pitchFamily="2" charset="0"/>
              <a:ea typeface="Roboto Condensed Light" panose="02000000000000000000" pitchFamily="2" charset="0"/>
            </a:rPr>
            <a:t>Автономія</a:t>
          </a:r>
          <a:r>
            <a:rPr lang="ru-RU" sz="1600" b="0" dirty="0">
              <a:solidFill>
                <a:srgbClr val="00274E"/>
              </a:solidFill>
              <a:latin typeface="Roboto Condensed Light" panose="02000000000000000000" pitchFamily="2" charset="0"/>
              <a:ea typeface="Roboto Condensed Light" panose="02000000000000000000" pitchFamily="2" charset="0"/>
            </a:rPr>
            <a:t> й </a:t>
          </a:r>
          <a:r>
            <a:rPr lang="ru-RU" sz="1600" b="0" dirty="0" err="1">
              <a:solidFill>
                <a:srgbClr val="00274E"/>
              </a:solidFill>
              <a:latin typeface="Roboto Condensed Light" panose="02000000000000000000" pitchFamily="2" charset="0"/>
              <a:ea typeface="Roboto Condensed Light" panose="02000000000000000000" pitchFamily="2" charset="0"/>
            </a:rPr>
            <a:t>незалежність</a:t>
          </a:r>
          <a:r>
            <a:rPr lang="ru-RU" sz="1600" b="0" dirty="0">
              <a:solidFill>
                <a:srgbClr val="00274E"/>
              </a:solidFill>
              <a:latin typeface="Roboto Condensed Light" panose="02000000000000000000" pitchFamily="2" charset="0"/>
              <a:ea typeface="Roboto Condensed Light" panose="02000000000000000000" pitchFamily="2" charset="0"/>
            </a:rPr>
            <a:t> у </a:t>
          </a:r>
          <a:r>
            <a:rPr lang="ru-RU" sz="1600" b="0" dirty="0" err="1">
              <a:solidFill>
                <a:srgbClr val="00274E"/>
              </a:solidFill>
              <a:latin typeface="Roboto Condensed Light" panose="02000000000000000000" pitchFamily="2" charset="0"/>
              <a:ea typeface="Roboto Condensed Light" panose="02000000000000000000" pitchFamily="2" charset="0"/>
            </a:rPr>
            <a:t>прийнятті</a:t>
          </a:r>
          <a:r>
            <a:rPr lang="ru-RU" sz="1600" b="0" dirty="0">
              <a:solidFill>
                <a:srgbClr val="00274E"/>
              </a:solidFill>
              <a:latin typeface="Roboto Condensed Light" panose="02000000000000000000" pitchFamily="2" charset="0"/>
              <a:ea typeface="Roboto Condensed Light" panose="02000000000000000000" pitchFamily="2" charset="0"/>
            </a:rPr>
            <a:t> </a:t>
          </a:r>
          <a:r>
            <a:rPr lang="ru-RU" sz="1600" b="0" dirty="0" err="1">
              <a:solidFill>
                <a:srgbClr val="00274E"/>
              </a:solidFill>
              <a:latin typeface="Roboto Condensed Light" panose="02000000000000000000" pitchFamily="2" charset="0"/>
              <a:ea typeface="Roboto Condensed Light" panose="02000000000000000000" pitchFamily="2" charset="0"/>
            </a:rPr>
            <a:t>рішень</a:t>
          </a:r>
          <a:endParaRPr lang="uk-UA" sz="1600" b="0" dirty="0">
            <a:solidFill>
              <a:srgbClr val="00274E"/>
            </a:solidFill>
            <a:latin typeface="Roboto Condensed Light" panose="02000000000000000000" pitchFamily="2" charset="0"/>
            <a:ea typeface="Roboto Condensed Light" panose="02000000000000000000" pitchFamily="2" charset="0"/>
          </a:endParaRPr>
        </a:p>
      </dgm:t>
    </dgm:pt>
    <dgm:pt modelId="{9B98E9BE-D85D-4FCC-9C5A-569341FB7176}" type="parTrans" cxnId="{15C021A3-8A80-4680-AA20-0AD47AD86D6D}">
      <dgm:prSet/>
      <dgm:spPr/>
      <dgm:t>
        <a:bodyPr/>
        <a:lstStyle/>
        <a:p>
          <a:endParaRPr lang="uk-UA" sz="1600" b="0">
            <a:solidFill>
              <a:srgbClr val="00274E"/>
            </a:solidFill>
            <a:latin typeface="Roboto Condensed Light" panose="02000000000000000000" pitchFamily="2" charset="0"/>
            <a:ea typeface="Roboto Condensed Light" panose="02000000000000000000" pitchFamily="2" charset="0"/>
          </a:endParaRPr>
        </a:p>
      </dgm:t>
    </dgm:pt>
    <dgm:pt modelId="{B48FE287-81BB-4669-8292-F3CDCD163385}" type="sibTrans" cxnId="{15C021A3-8A80-4680-AA20-0AD47AD86D6D}">
      <dgm:prSet/>
      <dgm:spPr/>
      <dgm:t>
        <a:bodyPr/>
        <a:lstStyle/>
        <a:p>
          <a:endParaRPr lang="uk-UA" sz="1600" b="0">
            <a:solidFill>
              <a:srgbClr val="00274E"/>
            </a:solidFill>
            <a:latin typeface="Roboto Condensed Light" panose="02000000000000000000" pitchFamily="2" charset="0"/>
            <a:ea typeface="Roboto Condensed Light" panose="02000000000000000000" pitchFamily="2" charset="0"/>
          </a:endParaRPr>
        </a:p>
      </dgm:t>
    </dgm:pt>
    <dgm:pt modelId="{1210A9EF-8322-4DD9-AD6A-355C79D1079C}">
      <dgm:prSet phldrT="[Текст]" custT="1"/>
      <dgm:spPr/>
      <dgm:t>
        <a:bodyPr/>
        <a:lstStyle/>
        <a:p>
          <a:r>
            <a:rPr lang="uk-UA" sz="1600" b="0" dirty="0" err="1">
              <a:solidFill>
                <a:srgbClr val="00274E"/>
              </a:solidFill>
              <a:latin typeface="Roboto Condensed Light" panose="02000000000000000000" pitchFamily="2" charset="0"/>
              <a:ea typeface="Roboto Condensed Light" panose="02000000000000000000" pitchFamily="2" charset="0"/>
            </a:rPr>
            <a:t>Інтелектуально</a:t>
          </a:r>
          <a:r>
            <a:rPr lang="uk-UA" sz="1600" b="0" dirty="0">
              <a:solidFill>
                <a:srgbClr val="00274E"/>
              </a:solidFill>
              <a:latin typeface="Roboto Condensed Light" panose="02000000000000000000" pitchFamily="2" charset="0"/>
              <a:ea typeface="Roboto Condensed Light" panose="02000000000000000000" pitchFamily="2" charset="0"/>
            </a:rPr>
            <a:t>-стимулююча та складна робота</a:t>
          </a:r>
        </a:p>
      </dgm:t>
    </dgm:pt>
    <dgm:pt modelId="{296A945B-6DE8-476B-8671-7B4F281F1548}" type="parTrans" cxnId="{2BD8790F-A8DC-433A-9B53-A2FE7E67E80E}">
      <dgm:prSet/>
      <dgm:spPr/>
      <dgm:t>
        <a:bodyPr/>
        <a:lstStyle/>
        <a:p>
          <a:endParaRPr lang="uk-UA" sz="1600" b="0">
            <a:solidFill>
              <a:srgbClr val="00274E"/>
            </a:solidFill>
            <a:latin typeface="Roboto Condensed Light" panose="02000000000000000000" pitchFamily="2" charset="0"/>
            <a:ea typeface="Roboto Condensed Light" panose="02000000000000000000" pitchFamily="2" charset="0"/>
          </a:endParaRPr>
        </a:p>
      </dgm:t>
    </dgm:pt>
    <dgm:pt modelId="{DACDE614-8F77-4645-A6C3-98DE944D4673}" type="sibTrans" cxnId="{2BD8790F-A8DC-433A-9B53-A2FE7E67E80E}">
      <dgm:prSet/>
      <dgm:spPr/>
      <dgm:t>
        <a:bodyPr/>
        <a:lstStyle/>
        <a:p>
          <a:endParaRPr lang="uk-UA" sz="1600" b="0">
            <a:solidFill>
              <a:srgbClr val="00274E"/>
            </a:solidFill>
            <a:latin typeface="Roboto Condensed Light" panose="02000000000000000000" pitchFamily="2" charset="0"/>
            <a:ea typeface="Roboto Condensed Light" panose="02000000000000000000" pitchFamily="2" charset="0"/>
          </a:endParaRPr>
        </a:p>
      </dgm:t>
    </dgm:pt>
    <dgm:pt modelId="{D23367DF-FDBD-410A-8EB5-FB6CAB34AD07}">
      <dgm:prSet custT="1"/>
      <dgm:spPr>
        <a:gradFill rotWithShape="0">
          <a:gsLst>
            <a:gs pos="0">
              <a:prstClr val="white">
                <a:hueOff val="0"/>
                <a:satOff val="0"/>
                <a:lumOff val="0"/>
                <a:alphaOff val="0"/>
                <a:satMod val="103000"/>
                <a:lumMod val="102000"/>
                <a:tint val="94000"/>
              </a:prstClr>
            </a:gs>
            <a:gs pos="50000">
              <a:prstClr val="white">
                <a:hueOff val="0"/>
                <a:satOff val="0"/>
                <a:lumOff val="0"/>
                <a:alphaOff val="0"/>
                <a:satMod val="110000"/>
                <a:lumMod val="100000"/>
                <a:shade val="100000"/>
              </a:prstClr>
            </a:gs>
            <a:gs pos="100000">
              <a:prstClr val="white">
                <a:hueOff val="0"/>
                <a:satOff val="0"/>
                <a:lumOff val="0"/>
                <a:alphaOff val="0"/>
                <a:lumMod val="99000"/>
                <a:satMod val="120000"/>
                <a:shade val="78000"/>
              </a:prst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267656" tIns="0" rIns="267656" bIns="0" numCol="1" spcCol="1270" anchor="ctr" anchorCtr="0"/>
        <a:lstStyle/>
        <a:p>
          <a:pPr marL="0" lvl="0" indent="0" algn="l" defTabSz="711200">
            <a:lnSpc>
              <a:spcPct val="90000"/>
            </a:lnSpc>
            <a:spcBef>
              <a:spcPct val="0"/>
            </a:spcBef>
            <a:spcAft>
              <a:spcPct val="35000"/>
            </a:spcAft>
            <a:buNone/>
          </a:pPr>
          <a:r>
            <a:rPr lang="uk-UA" sz="1600" b="0" kern="1200" dirty="0">
              <a:solidFill>
                <a:srgbClr val="00274E"/>
              </a:solidFill>
              <a:latin typeface="Roboto Condensed Light" panose="02000000000000000000" pitchFamily="2" charset="0"/>
              <a:ea typeface="Roboto Condensed Light" panose="02000000000000000000" pitchFamily="2" charset="0"/>
              <a:cs typeface="+mn-cs"/>
            </a:rPr>
            <a:t>Можливість професійного зростання</a:t>
          </a:r>
        </a:p>
      </dgm:t>
    </dgm:pt>
    <dgm:pt modelId="{ED466730-B04E-4E30-AD2F-921751979BD8}" type="sibTrans" cxnId="{D2E09299-8B53-4562-A6E0-B0BBC3D165A8}">
      <dgm:prSet/>
      <dgm:spPr/>
      <dgm:t>
        <a:bodyPr/>
        <a:lstStyle/>
        <a:p>
          <a:endParaRPr lang="uk-UA" b="0">
            <a:solidFill>
              <a:srgbClr val="00274E"/>
            </a:solidFill>
          </a:endParaRPr>
        </a:p>
      </dgm:t>
    </dgm:pt>
    <dgm:pt modelId="{A50BE001-61EC-43AF-A519-0930DF34D526}" type="parTrans" cxnId="{D2E09299-8B53-4562-A6E0-B0BBC3D165A8}">
      <dgm:prSet/>
      <dgm:spPr/>
      <dgm:t>
        <a:bodyPr/>
        <a:lstStyle/>
        <a:p>
          <a:endParaRPr lang="uk-UA" b="0">
            <a:solidFill>
              <a:srgbClr val="00274E"/>
            </a:solidFill>
          </a:endParaRPr>
        </a:p>
      </dgm:t>
    </dgm:pt>
    <dgm:pt modelId="{E0DC1F97-A33B-41C4-A324-8B6C70679525}">
      <dgm:prSet custT="1"/>
      <dgm:spPr/>
      <dgm:t>
        <a:bodyPr/>
        <a:lstStyle/>
        <a:p>
          <a:r>
            <a:rPr lang="uk-UA" sz="1600" b="0" dirty="0">
              <a:solidFill>
                <a:srgbClr val="00274E"/>
              </a:solidFill>
              <a:latin typeface="Roboto Condensed Light" panose="02000000000000000000" pitchFamily="2" charset="0"/>
              <a:ea typeface="Roboto Condensed Light" panose="02000000000000000000" pitchFamily="2" charset="0"/>
            </a:rPr>
            <a:t>Кар'єрні гарантії</a:t>
          </a:r>
        </a:p>
      </dgm:t>
    </dgm:pt>
    <dgm:pt modelId="{1D87CC93-408C-4900-9B8C-9F556AFA42D1}" type="sibTrans" cxnId="{F35C52CD-8281-4B6D-9B3C-E185B392CB2E}">
      <dgm:prSet/>
      <dgm:spPr/>
      <dgm:t>
        <a:bodyPr/>
        <a:lstStyle/>
        <a:p>
          <a:endParaRPr lang="uk-UA" b="0">
            <a:solidFill>
              <a:srgbClr val="00274E"/>
            </a:solidFill>
          </a:endParaRPr>
        </a:p>
      </dgm:t>
    </dgm:pt>
    <dgm:pt modelId="{36771B25-0C94-4DE6-9FB9-29CCE5C4BAE1}" type="parTrans" cxnId="{F35C52CD-8281-4B6D-9B3C-E185B392CB2E}">
      <dgm:prSet/>
      <dgm:spPr/>
      <dgm:t>
        <a:bodyPr/>
        <a:lstStyle/>
        <a:p>
          <a:endParaRPr lang="uk-UA" b="0">
            <a:solidFill>
              <a:srgbClr val="00274E"/>
            </a:solidFill>
          </a:endParaRPr>
        </a:p>
      </dgm:t>
    </dgm:pt>
    <dgm:pt modelId="{6CC211CB-FDE8-4A7C-AE72-86C71BEF3D6E}">
      <dgm:prSet custT="1"/>
      <dgm:spPr/>
      <dgm:t>
        <a:bodyPr/>
        <a:lstStyle/>
        <a:p>
          <a:r>
            <a:rPr lang="uk-UA" sz="1600" b="0" dirty="0">
              <a:solidFill>
                <a:srgbClr val="00274E"/>
              </a:solidFill>
              <a:latin typeface="Roboto Condensed Light" panose="02000000000000000000" pitchFamily="2" charset="0"/>
              <a:ea typeface="Roboto Condensed Light" panose="02000000000000000000" pitchFamily="2" charset="0"/>
            </a:rPr>
            <a:t>Колегіальність і підтримка в середині суддівської спільноти</a:t>
          </a:r>
        </a:p>
      </dgm:t>
    </dgm:pt>
    <dgm:pt modelId="{651D99F5-44FF-4D2B-A624-98F02BB714C0}" type="sibTrans" cxnId="{B3D9C45E-378C-4896-8A35-313CAA746AA2}">
      <dgm:prSet/>
      <dgm:spPr/>
      <dgm:t>
        <a:bodyPr/>
        <a:lstStyle/>
        <a:p>
          <a:endParaRPr lang="uk-UA" b="0">
            <a:solidFill>
              <a:srgbClr val="00274E"/>
            </a:solidFill>
          </a:endParaRPr>
        </a:p>
      </dgm:t>
    </dgm:pt>
    <dgm:pt modelId="{4DE6251A-DBB1-4C4A-8973-75AB0FFDCD9D}" type="parTrans" cxnId="{B3D9C45E-378C-4896-8A35-313CAA746AA2}">
      <dgm:prSet/>
      <dgm:spPr/>
      <dgm:t>
        <a:bodyPr/>
        <a:lstStyle/>
        <a:p>
          <a:endParaRPr lang="uk-UA" b="0">
            <a:solidFill>
              <a:srgbClr val="00274E"/>
            </a:solidFill>
          </a:endParaRPr>
        </a:p>
      </dgm:t>
    </dgm:pt>
    <dgm:pt modelId="{644677BC-5E51-49EB-BF52-BC0863619996}">
      <dgm:prSet custT="1"/>
      <dgm:spPr/>
      <dgm:t>
        <a:bodyPr/>
        <a:lstStyle/>
        <a:p>
          <a:r>
            <a:rPr lang="uk-UA" sz="1600" b="0" dirty="0">
              <a:solidFill>
                <a:srgbClr val="00274E"/>
              </a:solidFill>
              <a:latin typeface="Roboto Condensed Light" panose="02000000000000000000" pitchFamily="2" charset="0"/>
              <a:ea typeface="Roboto Condensed Light" panose="02000000000000000000" pitchFamily="2" charset="0"/>
            </a:rPr>
            <a:t>Визнання та повага</a:t>
          </a:r>
        </a:p>
      </dgm:t>
    </dgm:pt>
    <dgm:pt modelId="{340AB538-F308-4300-B789-DBBFEC7C7407}" type="sibTrans" cxnId="{32795906-4E87-4B5E-8607-0544261C62A8}">
      <dgm:prSet/>
      <dgm:spPr/>
      <dgm:t>
        <a:bodyPr/>
        <a:lstStyle/>
        <a:p>
          <a:endParaRPr lang="uk-UA" b="0">
            <a:solidFill>
              <a:srgbClr val="00274E"/>
            </a:solidFill>
          </a:endParaRPr>
        </a:p>
      </dgm:t>
    </dgm:pt>
    <dgm:pt modelId="{C140069B-F6C3-4635-B33D-8C80C604C5AD}" type="parTrans" cxnId="{32795906-4E87-4B5E-8607-0544261C62A8}">
      <dgm:prSet/>
      <dgm:spPr/>
      <dgm:t>
        <a:bodyPr/>
        <a:lstStyle/>
        <a:p>
          <a:endParaRPr lang="uk-UA" b="0">
            <a:solidFill>
              <a:srgbClr val="00274E"/>
            </a:solidFill>
          </a:endParaRPr>
        </a:p>
      </dgm:t>
    </dgm:pt>
    <dgm:pt modelId="{E1719508-3E8C-47D1-9C7E-225B2D02923D}" type="pres">
      <dgm:prSet presAssocID="{B49E13EC-4A4C-49C9-976A-D9D5C2E9F492}" presName="linear" presStyleCnt="0">
        <dgm:presLayoutVars>
          <dgm:dir/>
          <dgm:animLvl val="lvl"/>
          <dgm:resizeHandles val="exact"/>
        </dgm:presLayoutVars>
      </dgm:prSet>
      <dgm:spPr/>
    </dgm:pt>
    <dgm:pt modelId="{77786C41-61B7-4DD2-ABFC-E968B1069572}" type="pres">
      <dgm:prSet presAssocID="{9310C6D0-39A8-40CC-9250-29484F8B5522}" presName="parentLin" presStyleCnt="0"/>
      <dgm:spPr/>
    </dgm:pt>
    <dgm:pt modelId="{066621D7-14B2-414D-AE83-A0B9F5F54F8A}" type="pres">
      <dgm:prSet presAssocID="{9310C6D0-39A8-40CC-9250-29484F8B5522}" presName="parentLeftMargin" presStyleLbl="node1" presStyleIdx="0" presStyleCnt="7"/>
      <dgm:spPr/>
    </dgm:pt>
    <dgm:pt modelId="{AE081F84-D2B2-48A7-B0E9-20F5AFDD63AB}" type="pres">
      <dgm:prSet presAssocID="{9310C6D0-39A8-40CC-9250-29484F8B5522}" presName="parentText" presStyleLbl="node1" presStyleIdx="0" presStyleCnt="7">
        <dgm:presLayoutVars>
          <dgm:chMax val="0"/>
          <dgm:bulletEnabled val="1"/>
        </dgm:presLayoutVars>
      </dgm:prSet>
      <dgm:spPr/>
    </dgm:pt>
    <dgm:pt modelId="{B970B456-F700-4256-9ADA-A33DA2447E14}" type="pres">
      <dgm:prSet presAssocID="{9310C6D0-39A8-40CC-9250-29484F8B5522}" presName="negativeSpace" presStyleCnt="0"/>
      <dgm:spPr/>
    </dgm:pt>
    <dgm:pt modelId="{79F5362B-10B7-4D9F-8121-C1F131C89EB0}" type="pres">
      <dgm:prSet presAssocID="{9310C6D0-39A8-40CC-9250-29484F8B5522}" presName="childText" presStyleLbl="conFgAcc1" presStyleIdx="0" presStyleCnt="7">
        <dgm:presLayoutVars>
          <dgm:bulletEnabled val="1"/>
        </dgm:presLayoutVars>
      </dgm:prSet>
      <dgm:spPr/>
    </dgm:pt>
    <dgm:pt modelId="{DF3598DE-8897-4815-B27C-A3CFB1F43EF3}" type="pres">
      <dgm:prSet presAssocID="{77A939F9-D373-42EC-A36B-0325E647B720}" presName="spaceBetweenRectangles" presStyleCnt="0"/>
      <dgm:spPr/>
    </dgm:pt>
    <dgm:pt modelId="{DAF916F5-4FC2-4856-8776-3FA21E38FE30}" type="pres">
      <dgm:prSet presAssocID="{4683A1BA-19DC-488D-84DB-873E6811D710}" presName="parentLin" presStyleCnt="0"/>
      <dgm:spPr/>
    </dgm:pt>
    <dgm:pt modelId="{1B6C9964-E896-4DD3-9E20-388F0D166867}" type="pres">
      <dgm:prSet presAssocID="{4683A1BA-19DC-488D-84DB-873E6811D710}" presName="parentLeftMargin" presStyleLbl="node1" presStyleIdx="0" presStyleCnt="7"/>
      <dgm:spPr/>
    </dgm:pt>
    <dgm:pt modelId="{F922CFDF-D9C0-4EBE-9B69-BD8F5355C0A7}" type="pres">
      <dgm:prSet presAssocID="{4683A1BA-19DC-488D-84DB-873E6811D710}" presName="parentText" presStyleLbl="node1" presStyleIdx="1" presStyleCnt="7">
        <dgm:presLayoutVars>
          <dgm:chMax val="0"/>
          <dgm:bulletEnabled val="1"/>
        </dgm:presLayoutVars>
      </dgm:prSet>
      <dgm:spPr/>
    </dgm:pt>
    <dgm:pt modelId="{CA01791C-CDA9-4A5A-8BB1-EA936BD00FB2}" type="pres">
      <dgm:prSet presAssocID="{4683A1BA-19DC-488D-84DB-873E6811D710}" presName="negativeSpace" presStyleCnt="0"/>
      <dgm:spPr/>
    </dgm:pt>
    <dgm:pt modelId="{9EED5987-78D3-454E-9307-DC318BD9215E}" type="pres">
      <dgm:prSet presAssocID="{4683A1BA-19DC-488D-84DB-873E6811D710}" presName="childText" presStyleLbl="conFgAcc1" presStyleIdx="1" presStyleCnt="7">
        <dgm:presLayoutVars>
          <dgm:bulletEnabled val="1"/>
        </dgm:presLayoutVars>
      </dgm:prSet>
      <dgm:spPr/>
    </dgm:pt>
    <dgm:pt modelId="{E2325921-BEF7-4FA7-96E3-FD6184D6F5AA}" type="pres">
      <dgm:prSet presAssocID="{B48FE287-81BB-4669-8292-F3CDCD163385}" presName="spaceBetweenRectangles" presStyleCnt="0"/>
      <dgm:spPr/>
    </dgm:pt>
    <dgm:pt modelId="{74C3633C-FD68-4617-A182-C8A1FFCB7DF0}" type="pres">
      <dgm:prSet presAssocID="{1210A9EF-8322-4DD9-AD6A-355C79D1079C}" presName="parentLin" presStyleCnt="0"/>
      <dgm:spPr/>
    </dgm:pt>
    <dgm:pt modelId="{F09F716B-C7AA-4890-90B7-85B8CD9DA084}" type="pres">
      <dgm:prSet presAssocID="{1210A9EF-8322-4DD9-AD6A-355C79D1079C}" presName="parentLeftMargin" presStyleLbl="node1" presStyleIdx="1" presStyleCnt="7"/>
      <dgm:spPr/>
    </dgm:pt>
    <dgm:pt modelId="{A0D34643-3248-43C9-B2CC-F2173E15EB51}" type="pres">
      <dgm:prSet presAssocID="{1210A9EF-8322-4DD9-AD6A-355C79D1079C}" presName="parentText" presStyleLbl="node1" presStyleIdx="2" presStyleCnt="7">
        <dgm:presLayoutVars>
          <dgm:chMax val="0"/>
          <dgm:bulletEnabled val="1"/>
        </dgm:presLayoutVars>
      </dgm:prSet>
      <dgm:spPr/>
    </dgm:pt>
    <dgm:pt modelId="{27D29449-CBE9-41F6-9AED-7DB848BE72E3}" type="pres">
      <dgm:prSet presAssocID="{1210A9EF-8322-4DD9-AD6A-355C79D1079C}" presName="negativeSpace" presStyleCnt="0"/>
      <dgm:spPr/>
    </dgm:pt>
    <dgm:pt modelId="{C817E8EA-445A-451A-A5FC-4D9B8A2BB75A}" type="pres">
      <dgm:prSet presAssocID="{1210A9EF-8322-4DD9-AD6A-355C79D1079C}" presName="childText" presStyleLbl="conFgAcc1" presStyleIdx="2" presStyleCnt="7">
        <dgm:presLayoutVars>
          <dgm:bulletEnabled val="1"/>
        </dgm:presLayoutVars>
      </dgm:prSet>
      <dgm:spPr/>
    </dgm:pt>
    <dgm:pt modelId="{802C0151-CA66-4CBB-9712-F5C3F816D4A1}" type="pres">
      <dgm:prSet presAssocID="{DACDE614-8F77-4645-A6C3-98DE944D4673}" presName="spaceBetweenRectangles" presStyleCnt="0"/>
      <dgm:spPr/>
    </dgm:pt>
    <dgm:pt modelId="{E6F610CA-0728-4930-A285-D918722D8530}" type="pres">
      <dgm:prSet presAssocID="{D23367DF-FDBD-410A-8EB5-FB6CAB34AD07}" presName="parentLin" presStyleCnt="0"/>
      <dgm:spPr/>
    </dgm:pt>
    <dgm:pt modelId="{457C8D78-3BA8-4A7E-ADF3-233A891B930F}" type="pres">
      <dgm:prSet presAssocID="{D23367DF-FDBD-410A-8EB5-FB6CAB34AD07}" presName="parentLeftMargin" presStyleLbl="node1" presStyleIdx="2" presStyleCnt="7"/>
      <dgm:spPr/>
    </dgm:pt>
    <dgm:pt modelId="{E7D6960E-59CF-48E3-9834-324D1C7AC929}" type="pres">
      <dgm:prSet presAssocID="{D23367DF-FDBD-410A-8EB5-FB6CAB34AD07}" presName="parentText" presStyleLbl="node1" presStyleIdx="3" presStyleCnt="7">
        <dgm:presLayoutVars>
          <dgm:chMax val="0"/>
          <dgm:bulletEnabled val="1"/>
        </dgm:presLayoutVars>
      </dgm:prSet>
      <dgm:spPr>
        <a:xfrm>
          <a:off x="505806" y="1663315"/>
          <a:ext cx="7081293" cy="354240"/>
        </a:xfrm>
        <a:prstGeom prst="roundRect">
          <a:avLst/>
        </a:prstGeom>
      </dgm:spPr>
    </dgm:pt>
    <dgm:pt modelId="{D83D2F41-F78C-4A03-B2F9-6B2F618AAF46}" type="pres">
      <dgm:prSet presAssocID="{D23367DF-FDBD-410A-8EB5-FB6CAB34AD07}" presName="negativeSpace" presStyleCnt="0"/>
      <dgm:spPr/>
    </dgm:pt>
    <dgm:pt modelId="{CB3FFBD1-A161-4ADB-8BC1-5C249E5B075F}" type="pres">
      <dgm:prSet presAssocID="{D23367DF-FDBD-410A-8EB5-FB6CAB34AD07}" presName="childText" presStyleLbl="conFgAcc1" presStyleIdx="3" presStyleCnt="7">
        <dgm:presLayoutVars>
          <dgm:bulletEnabled val="1"/>
        </dgm:presLayoutVars>
      </dgm:prSet>
      <dgm:spPr/>
    </dgm:pt>
    <dgm:pt modelId="{2A3A671F-44DF-493F-9656-DE67C48C8102}" type="pres">
      <dgm:prSet presAssocID="{ED466730-B04E-4E30-AD2F-921751979BD8}" presName="spaceBetweenRectangles" presStyleCnt="0"/>
      <dgm:spPr/>
    </dgm:pt>
    <dgm:pt modelId="{D69829A2-2A59-4B14-8A20-54B421B571A7}" type="pres">
      <dgm:prSet presAssocID="{E0DC1F97-A33B-41C4-A324-8B6C70679525}" presName="parentLin" presStyleCnt="0"/>
      <dgm:spPr/>
    </dgm:pt>
    <dgm:pt modelId="{AA7A0F5F-EA0A-4715-A070-3E51E300D5CC}" type="pres">
      <dgm:prSet presAssocID="{E0DC1F97-A33B-41C4-A324-8B6C70679525}" presName="parentLeftMargin" presStyleLbl="node1" presStyleIdx="3" presStyleCnt="7"/>
      <dgm:spPr/>
    </dgm:pt>
    <dgm:pt modelId="{437BCA03-D067-4BBB-881E-A339C8BB5980}" type="pres">
      <dgm:prSet presAssocID="{E0DC1F97-A33B-41C4-A324-8B6C70679525}" presName="parentText" presStyleLbl="node1" presStyleIdx="4" presStyleCnt="7">
        <dgm:presLayoutVars>
          <dgm:chMax val="0"/>
          <dgm:bulletEnabled val="1"/>
        </dgm:presLayoutVars>
      </dgm:prSet>
      <dgm:spPr/>
    </dgm:pt>
    <dgm:pt modelId="{45010A4E-7328-4330-9010-52A236959A8D}" type="pres">
      <dgm:prSet presAssocID="{E0DC1F97-A33B-41C4-A324-8B6C70679525}" presName="negativeSpace" presStyleCnt="0"/>
      <dgm:spPr/>
    </dgm:pt>
    <dgm:pt modelId="{62688584-F035-4D60-BFBD-01D8127BA08B}" type="pres">
      <dgm:prSet presAssocID="{E0DC1F97-A33B-41C4-A324-8B6C70679525}" presName="childText" presStyleLbl="conFgAcc1" presStyleIdx="4" presStyleCnt="7">
        <dgm:presLayoutVars>
          <dgm:bulletEnabled val="1"/>
        </dgm:presLayoutVars>
      </dgm:prSet>
      <dgm:spPr/>
    </dgm:pt>
    <dgm:pt modelId="{71EC2F34-43A5-49AF-BCFF-6A4874BD56AA}" type="pres">
      <dgm:prSet presAssocID="{1D87CC93-408C-4900-9B8C-9F556AFA42D1}" presName="spaceBetweenRectangles" presStyleCnt="0"/>
      <dgm:spPr/>
    </dgm:pt>
    <dgm:pt modelId="{3A84A437-4D34-40FF-A8AD-C4E217026A52}" type="pres">
      <dgm:prSet presAssocID="{644677BC-5E51-49EB-BF52-BC0863619996}" presName="parentLin" presStyleCnt="0"/>
      <dgm:spPr/>
    </dgm:pt>
    <dgm:pt modelId="{2992A47D-956E-4817-B9F7-9D7EF2CDC681}" type="pres">
      <dgm:prSet presAssocID="{644677BC-5E51-49EB-BF52-BC0863619996}" presName="parentLeftMargin" presStyleLbl="node1" presStyleIdx="4" presStyleCnt="7"/>
      <dgm:spPr/>
    </dgm:pt>
    <dgm:pt modelId="{ABFC830D-2D66-45A5-8F99-F847094B6D70}" type="pres">
      <dgm:prSet presAssocID="{644677BC-5E51-49EB-BF52-BC0863619996}" presName="parentText" presStyleLbl="node1" presStyleIdx="5" presStyleCnt="7">
        <dgm:presLayoutVars>
          <dgm:chMax val="0"/>
          <dgm:bulletEnabled val="1"/>
        </dgm:presLayoutVars>
      </dgm:prSet>
      <dgm:spPr/>
    </dgm:pt>
    <dgm:pt modelId="{E802C7EB-93A1-4845-B084-82C67A9EA953}" type="pres">
      <dgm:prSet presAssocID="{644677BC-5E51-49EB-BF52-BC0863619996}" presName="negativeSpace" presStyleCnt="0"/>
      <dgm:spPr/>
    </dgm:pt>
    <dgm:pt modelId="{9F179253-879A-4EA4-A03F-644FD84F6A2F}" type="pres">
      <dgm:prSet presAssocID="{644677BC-5E51-49EB-BF52-BC0863619996}" presName="childText" presStyleLbl="conFgAcc1" presStyleIdx="5" presStyleCnt="7">
        <dgm:presLayoutVars>
          <dgm:bulletEnabled val="1"/>
        </dgm:presLayoutVars>
      </dgm:prSet>
      <dgm:spPr/>
    </dgm:pt>
    <dgm:pt modelId="{B01971C5-6D6B-4F45-94EF-918EDE5205AC}" type="pres">
      <dgm:prSet presAssocID="{340AB538-F308-4300-B789-DBBFEC7C7407}" presName="spaceBetweenRectangles" presStyleCnt="0"/>
      <dgm:spPr/>
    </dgm:pt>
    <dgm:pt modelId="{B4FDC176-D0E7-44DE-BFA6-3C0D9A9F4F80}" type="pres">
      <dgm:prSet presAssocID="{6CC211CB-FDE8-4A7C-AE72-86C71BEF3D6E}" presName="parentLin" presStyleCnt="0"/>
      <dgm:spPr/>
    </dgm:pt>
    <dgm:pt modelId="{9645C4D9-667B-4A78-BA45-5373B13779D7}" type="pres">
      <dgm:prSet presAssocID="{6CC211CB-FDE8-4A7C-AE72-86C71BEF3D6E}" presName="parentLeftMargin" presStyleLbl="node1" presStyleIdx="5" presStyleCnt="7"/>
      <dgm:spPr/>
    </dgm:pt>
    <dgm:pt modelId="{05A22A55-749E-4A27-A502-5CF6631DADB7}" type="pres">
      <dgm:prSet presAssocID="{6CC211CB-FDE8-4A7C-AE72-86C71BEF3D6E}" presName="parentText" presStyleLbl="node1" presStyleIdx="6" presStyleCnt="7">
        <dgm:presLayoutVars>
          <dgm:chMax val="0"/>
          <dgm:bulletEnabled val="1"/>
        </dgm:presLayoutVars>
      </dgm:prSet>
      <dgm:spPr/>
    </dgm:pt>
    <dgm:pt modelId="{41E52B6F-BC52-4E3F-ABE8-4A0BC893BA26}" type="pres">
      <dgm:prSet presAssocID="{6CC211CB-FDE8-4A7C-AE72-86C71BEF3D6E}" presName="negativeSpace" presStyleCnt="0"/>
      <dgm:spPr/>
    </dgm:pt>
    <dgm:pt modelId="{A18E4259-B320-433A-8B76-D6A6BC424CF4}" type="pres">
      <dgm:prSet presAssocID="{6CC211CB-FDE8-4A7C-AE72-86C71BEF3D6E}" presName="childText" presStyleLbl="conFgAcc1" presStyleIdx="6" presStyleCnt="7">
        <dgm:presLayoutVars>
          <dgm:bulletEnabled val="1"/>
        </dgm:presLayoutVars>
      </dgm:prSet>
      <dgm:spPr/>
    </dgm:pt>
  </dgm:ptLst>
  <dgm:cxnLst>
    <dgm:cxn modelId="{32795906-4E87-4B5E-8607-0544261C62A8}" srcId="{B49E13EC-4A4C-49C9-976A-D9D5C2E9F492}" destId="{644677BC-5E51-49EB-BF52-BC0863619996}" srcOrd="5" destOrd="0" parTransId="{C140069B-F6C3-4635-B33D-8C80C604C5AD}" sibTransId="{340AB538-F308-4300-B789-DBBFEC7C7407}"/>
    <dgm:cxn modelId="{2BD8790F-A8DC-433A-9B53-A2FE7E67E80E}" srcId="{B49E13EC-4A4C-49C9-976A-D9D5C2E9F492}" destId="{1210A9EF-8322-4DD9-AD6A-355C79D1079C}" srcOrd="2" destOrd="0" parTransId="{296A945B-6DE8-476B-8671-7B4F281F1548}" sibTransId="{DACDE614-8F77-4645-A6C3-98DE944D4673}"/>
    <dgm:cxn modelId="{968B7819-0EB6-4B55-8563-BC3BD03D7FF5}" srcId="{B49E13EC-4A4C-49C9-976A-D9D5C2E9F492}" destId="{9310C6D0-39A8-40CC-9250-29484F8B5522}" srcOrd="0" destOrd="0" parTransId="{39D7FE9E-1DE0-4E9A-B48E-E9EDCD903E39}" sibTransId="{77A939F9-D373-42EC-A36B-0325E647B720}"/>
    <dgm:cxn modelId="{30BD3F2D-B83A-4414-9A10-F5FFE6ED784F}" type="presOf" srcId="{9310C6D0-39A8-40CC-9250-29484F8B5522}" destId="{066621D7-14B2-414D-AE83-A0B9F5F54F8A}" srcOrd="0" destOrd="0" presId="urn:microsoft.com/office/officeart/2005/8/layout/list1"/>
    <dgm:cxn modelId="{81B7E83B-032D-44DC-85DE-E3CD7D55783D}" type="presOf" srcId="{1210A9EF-8322-4DD9-AD6A-355C79D1079C}" destId="{F09F716B-C7AA-4890-90B7-85B8CD9DA084}" srcOrd="0" destOrd="0" presId="urn:microsoft.com/office/officeart/2005/8/layout/list1"/>
    <dgm:cxn modelId="{E93FA53D-DA27-46EA-AF3B-1DD97A51A070}" type="presOf" srcId="{644677BC-5E51-49EB-BF52-BC0863619996}" destId="{ABFC830D-2D66-45A5-8F99-F847094B6D70}" srcOrd="1" destOrd="0" presId="urn:microsoft.com/office/officeart/2005/8/layout/list1"/>
    <dgm:cxn modelId="{794E405D-A693-4006-A87E-931EF68BC66B}" type="presOf" srcId="{9310C6D0-39A8-40CC-9250-29484F8B5522}" destId="{AE081F84-D2B2-48A7-B0E9-20F5AFDD63AB}" srcOrd="1" destOrd="0" presId="urn:microsoft.com/office/officeart/2005/8/layout/list1"/>
    <dgm:cxn modelId="{B3D9C45E-378C-4896-8A35-313CAA746AA2}" srcId="{B49E13EC-4A4C-49C9-976A-D9D5C2E9F492}" destId="{6CC211CB-FDE8-4A7C-AE72-86C71BEF3D6E}" srcOrd="6" destOrd="0" parTransId="{4DE6251A-DBB1-4C4A-8973-75AB0FFDCD9D}" sibTransId="{651D99F5-44FF-4D2B-A624-98F02BB714C0}"/>
    <dgm:cxn modelId="{5820F243-89BD-48A1-AB78-D66723178FE5}" type="presOf" srcId="{4683A1BA-19DC-488D-84DB-873E6811D710}" destId="{1B6C9964-E896-4DD3-9E20-388F0D166867}" srcOrd="0" destOrd="0" presId="urn:microsoft.com/office/officeart/2005/8/layout/list1"/>
    <dgm:cxn modelId="{7D80C846-50AD-4DF0-8DA8-6B9C07394153}" type="presOf" srcId="{6CC211CB-FDE8-4A7C-AE72-86C71BEF3D6E}" destId="{9645C4D9-667B-4A78-BA45-5373B13779D7}" srcOrd="0" destOrd="0" presId="urn:microsoft.com/office/officeart/2005/8/layout/list1"/>
    <dgm:cxn modelId="{4F4DB86D-D66B-4BA0-96A5-DC569A373AD1}" type="presOf" srcId="{4683A1BA-19DC-488D-84DB-873E6811D710}" destId="{F922CFDF-D9C0-4EBE-9B69-BD8F5355C0A7}" srcOrd="1" destOrd="0" presId="urn:microsoft.com/office/officeart/2005/8/layout/list1"/>
    <dgm:cxn modelId="{249B6751-04A0-4454-8A6B-9BD66533BF8F}" type="presOf" srcId="{E0DC1F97-A33B-41C4-A324-8B6C70679525}" destId="{437BCA03-D067-4BBB-881E-A339C8BB5980}" srcOrd="1" destOrd="0" presId="urn:microsoft.com/office/officeart/2005/8/layout/list1"/>
    <dgm:cxn modelId="{2943A151-9B45-45D0-AE36-BC1B5C9160EB}" type="presOf" srcId="{6CC211CB-FDE8-4A7C-AE72-86C71BEF3D6E}" destId="{05A22A55-749E-4A27-A502-5CF6631DADB7}" srcOrd="1" destOrd="0" presId="urn:microsoft.com/office/officeart/2005/8/layout/list1"/>
    <dgm:cxn modelId="{D67F6454-1BCD-4075-BD45-424FDDA4E63B}" type="presOf" srcId="{D23367DF-FDBD-410A-8EB5-FB6CAB34AD07}" destId="{E7D6960E-59CF-48E3-9834-324D1C7AC929}" srcOrd="1" destOrd="0" presId="urn:microsoft.com/office/officeart/2005/8/layout/list1"/>
    <dgm:cxn modelId="{05A99C78-3FA2-4004-A1DB-2CF65D167C0B}" type="presOf" srcId="{B49E13EC-4A4C-49C9-976A-D9D5C2E9F492}" destId="{E1719508-3E8C-47D1-9C7E-225B2D02923D}" srcOrd="0" destOrd="0" presId="urn:microsoft.com/office/officeart/2005/8/layout/list1"/>
    <dgm:cxn modelId="{0C659A7E-0DC6-41A2-AF37-5690CC8E6F8F}" type="presOf" srcId="{644677BC-5E51-49EB-BF52-BC0863619996}" destId="{2992A47D-956E-4817-B9F7-9D7EF2CDC681}" srcOrd="0" destOrd="0" presId="urn:microsoft.com/office/officeart/2005/8/layout/list1"/>
    <dgm:cxn modelId="{D2E09299-8B53-4562-A6E0-B0BBC3D165A8}" srcId="{B49E13EC-4A4C-49C9-976A-D9D5C2E9F492}" destId="{D23367DF-FDBD-410A-8EB5-FB6CAB34AD07}" srcOrd="3" destOrd="0" parTransId="{A50BE001-61EC-43AF-A519-0930DF34D526}" sibTransId="{ED466730-B04E-4E30-AD2F-921751979BD8}"/>
    <dgm:cxn modelId="{B4003F9E-1B31-4A91-B540-FE431CA21B7B}" type="presOf" srcId="{D23367DF-FDBD-410A-8EB5-FB6CAB34AD07}" destId="{457C8D78-3BA8-4A7E-ADF3-233A891B930F}" srcOrd="0" destOrd="0" presId="urn:microsoft.com/office/officeart/2005/8/layout/list1"/>
    <dgm:cxn modelId="{15C021A3-8A80-4680-AA20-0AD47AD86D6D}" srcId="{B49E13EC-4A4C-49C9-976A-D9D5C2E9F492}" destId="{4683A1BA-19DC-488D-84DB-873E6811D710}" srcOrd="1" destOrd="0" parTransId="{9B98E9BE-D85D-4FCC-9C5A-569341FB7176}" sibTransId="{B48FE287-81BB-4669-8292-F3CDCD163385}"/>
    <dgm:cxn modelId="{F35C52CD-8281-4B6D-9B3C-E185B392CB2E}" srcId="{B49E13EC-4A4C-49C9-976A-D9D5C2E9F492}" destId="{E0DC1F97-A33B-41C4-A324-8B6C70679525}" srcOrd="4" destOrd="0" parTransId="{36771B25-0C94-4DE6-9FB9-29CCE5C4BAE1}" sibTransId="{1D87CC93-408C-4900-9B8C-9F556AFA42D1}"/>
    <dgm:cxn modelId="{86785ED7-CC72-4BA8-94A0-7E68229921BC}" type="presOf" srcId="{E0DC1F97-A33B-41C4-A324-8B6C70679525}" destId="{AA7A0F5F-EA0A-4715-A070-3E51E300D5CC}" srcOrd="0" destOrd="0" presId="urn:microsoft.com/office/officeart/2005/8/layout/list1"/>
    <dgm:cxn modelId="{4FCB71ED-4DB4-4FB1-BA14-5BA3EF1DC321}" type="presOf" srcId="{1210A9EF-8322-4DD9-AD6A-355C79D1079C}" destId="{A0D34643-3248-43C9-B2CC-F2173E15EB51}" srcOrd="1" destOrd="0" presId="urn:microsoft.com/office/officeart/2005/8/layout/list1"/>
    <dgm:cxn modelId="{C5004DB2-D5D0-4D19-8E00-F27B8C4A445B}" type="presParOf" srcId="{E1719508-3E8C-47D1-9C7E-225B2D02923D}" destId="{77786C41-61B7-4DD2-ABFC-E968B1069572}" srcOrd="0" destOrd="0" presId="urn:microsoft.com/office/officeart/2005/8/layout/list1"/>
    <dgm:cxn modelId="{DEAF9CE9-BF16-4512-909E-0C1872CA72AC}" type="presParOf" srcId="{77786C41-61B7-4DD2-ABFC-E968B1069572}" destId="{066621D7-14B2-414D-AE83-A0B9F5F54F8A}" srcOrd="0" destOrd="0" presId="urn:microsoft.com/office/officeart/2005/8/layout/list1"/>
    <dgm:cxn modelId="{28CC7584-9DEE-46C3-90F9-8211CA37B0D6}" type="presParOf" srcId="{77786C41-61B7-4DD2-ABFC-E968B1069572}" destId="{AE081F84-D2B2-48A7-B0E9-20F5AFDD63AB}" srcOrd="1" destOrd="0" presId="urn:microsoft.com/office/officeart/2005/8/layout/list1"/>
    <dgm:cxn modelId="{065DB50E-EF9D-4B56-A422-155FE8F7DD81}" type="presParOf" srcId="{E1719508-3E8C-47D1-9C7E-225B2D02923D}" destId="{B970B456-F700-4256-9ADA-A33DA2447E14}" srcOrd="1" destOrd="0" presId="urn:microsoft.com/office/officeart/2005/8/layout/list1"/>
    <dgm:cxn modelId="{708B0754-102B-4401-A35C-B94F86FA11C0}" type="presParOf" srcId="{E1719508-3E8C-47D1-9C7E-225B2D02923D}" destId="{79F5362B-10B7-4D9F-8121-C1F131C89EB0}" srcOrd="2" destOrd="0" presId="urn:microsoft.com/office/officeart/2005/8/layout/list1"/>
    <dgm:cxn modelId="{154D9131-1A85-41FC-8D90-AD3B79719B1C}" type="presParOf" srcId="{E1719508-3E8C-47D1-9C7E-225B2D02923D}" destId="{DF3598DE-8897-4815-B27C-A3CFB1F43EF3}" srcOrd="3" destOrd="0" presId="urn:microsoft.com/office/officeart/2005/8/layout/list1"/>
    <dgm:cxn modelId="{319C99E7-8593-4FC1-98B8-08B4EB83D479}" type="presParOf" srcId="{E1719508-3E8C-47D1-9C7E-225B2D02923D}" destId="{DAF916F5-4FC2-4856-8776-3FA21E38FE30}" srcOrd="4" destOrd="0" presId="urn:microsoft.com/office/officeart/2005/8/layout/list1"/>
    <dgm:cxn modelId="{9AE33300-00FE-42FA-A393-4C177FAE9F0E}" type="presParOf" srcId="{DAF916F5-4FC2-4856-8776-3FA21E38FE30}" destId="{1B6C9964-E896-4DD3-9E20-388F0D166867}" srcOrd="0" destOrd="0" presId="urn:microsoft.com/office/officeart/2005/8/layout/list1"/>
    <dgm:cxn modelId="{54400070-93B9-46E3-9675-163F1A871800}" type="presParOf" srcId="{DAF916F5-4FC2-4856-8776-3FA21E38FE30}" destId="{F922CFDF-D9C0-4EBE-9B69-BD8F5355C0A7}" srcOrd="1" destOrd="0" presId="urn:microsoft.com/office/officeart/2005/8/layout/list1"/>
    <dgm:cxn modelId="{A5C0B912-65D1-4610-BCB3-5A66EBF7B031}" type="presParOf" srcId="{E1719508-3E8C-47D1-9C7E-225B2D02923D}" destId="{CA01791C-CDA9-4A5A-8BB1-EA936BD00FB2}" srcOrd="5" destOrd="0" presId="urn:microsoft.com/office/officeart/2005/8/layout/list1"/>
    <dgm:cxn modelId="{35746048-3A76-4D14-9A65-1499CBA4A9D3}" type="presParOf" srcId="{E1719508-3E8C-47D1-9C7E-225B2D02923D}" destId="{9EED5987-78D3-454E-9307-DC318BD9215E}" srcOrd="6" destOrd="0" presId="urn:microsoft.com/office/officeart/2005/8/layout/list1"/>
    <dgm:cxn modelId="{9AAF3D10-B8D1-4CED-8F0E-D08A9BF81154}" type="presParOf" srcId="{E1719508-3E8C-47D1-9C7E-225B2D02923D}" destId="{E2325921-BEF7-4FA7-96E3-FD6184D6F5AA}" srcOrd="7" destOrd="0" presId="urn:microsoft.com/office/officeart/2005/8/layout/list1"/>
    <dgm:cxn modelId="{D10B31BE-1C90-4D58-A77E-A53EC0B6FBA6}" type="presParOf" srcId="{E1719508-3E8C-47D1-9C7E-225B2D02923D}" destId="{74C3633C-FD68-4617-A182-C8A1FFCB7DF0}" srcOrd="8" destOrd="0" presId="urn:microsoft.com/office/officeart/2005/8/layout/list1"/>
    <dgm:cxn modelId="{6F789718-53F5-4BFE-B60A-A5F60DF66970}" type="presParOf" srcId="{74C3633C-FD68-4617-A182-C8A1FFCB7DF0}" destId="{F09F716B-C7AA-4890-90B7-85B8CD9DA084}" srcOrd="0" destOrd="0" presId="urn:microsoft.com/office/officeart/2005/8/layout/list1"/>
    <dgm:cxn modelId="{09F3BB03-C90C-4719-97AA-87AD7697F75B}" type="presParOf" srcId="{74C3633C-FD68-4617-A182-C8A1FFCB7DF0}" destId="{A0D34643-3248-43C9-B2CC-F2173E15EB51}" srcOrd="1" destOrd="0" presId="urn:microsoft.com/office/officeart/2005/8/layout/list1"/>
    <dgm:cxn modelId="{42DACADA-1739-48FD-B39B-BFA14CD09607}" type="presParOf" srcId="{E1719508-3E8C-47D1-9C7E-225B2D02923D}" destId="{27D29449-CBE9-41F6-9AED-7DB848BE72E3}" srcOrd="9" destOrd="0" presId="urn:microsoft.com/office/officeart/2005/8/layout/list1"/>
    <dgm:cxn modelId="{1A19BE17-F9FF-4267-8A38-934AD6ECF003}" type="presParOf" srcId="{E1719508-3E8C-47D1-9C7E-225B2D02923D}" destId="{C817E8EA-445A-451A-A5FC-4D9B8A2BB75A}" srcOrd="10" destOrd="0" presId="urn:microsoft.com/office/officeart/2005/8/layout/list1"/>
    <dgm:cxn modelId="{799C2C1B-34E4-4750-8571-5796CA5E0A1E}" type="presParOf" srcId="{E1719508-3E8C-47D1-9C7E-225B2D02923D}" destId="{802C0151-CA66-4CBB-9712-F5C3F816D4A1}" srcOrd="11" destOrd="0" presId="urn:microsoft.com/office/officeart/2005/8/layout/list1"/>
    <dgm:cxn modelId="{302F9E2A-EA41-4447-BC5C-93B525276F89}" type="presParOf" srcId="{E1719508-3E8C-47D1-9C7E-225B2D02923D}" destId="{E6F610CA-0728-4930-A285-D918722D8530}" srcOrd="12" destOrd="0" presId="urn:microsoft.com/office/officeart/2005/8/layout/list1"/>
    <dgm:cxn modelId="{756813AA-F9F4-415E-86CF-90E83D8AB02F}" type="presParOf" srcId="{E6F610CA-0728-4930-A285-D918722D8530}" destId="{457C8D78-3BA8-4A7E-ADF3-233A891B930F}" srcOrd="0" destOrd="0" presId="urn:microsoft.com/office/officeart/2005/8/layout/list1"/>
    <dgm:cxn modelId="{76B771A7-20A4-435B-AA40-909F1B2631F2}" type="presParOf" srcId="{E6F610CA-0728-4930-A285-D918722D8530}" destId="{E7D6960E-59CF-48E3-9834-324D1C7AC929}" srcOrd="1" destOrd="0" presId="urn:microsoft.com/office/officeart/2005/8/layout/list1"/>
    <dgm:cxn modelId="{BDF705A2-B122-4851-AB24-18A2A5A93D66}" type="presParOf" srcId="{E1719508-3E8C-47D1-9C7E-225B2D02923D}" destId="{D83D2F41-F78C-4A03-B2F9-6B2F618AAF46}" srcOrd="13" destOrd="0" presId="urn:microsoft.com/office/officeart/2005/8/layout/list1"/>
    <dgm:cxn modelId="{49280891-A61D-490F-B557-7322A5081DEB}" type="presParOf" srcId="{E1719508-3E8C-47D1-9C7E-225B2D02923D}" destId="{CB3FFBD1-A161-4ADB-8BC1-5C249E5B075F}" srcOrd="14" destOrd="0" presId="urn:microsoft.com/office/officeart/2005/8/layout/list1"/>
    <dgm:cxn modelId="{F2B50503-696B-4B76-8956-80885886B5C5}" type="presParOf" srcId="{E1719508-3E8C-47D1-9C7E-225B2D02923D}" destId="{2A3A671F-44DF-493F-9656-DE67C48C8102}" srcOrd="15" destOrd="0" presId="urn:microsoft.com/office/officeart/2005/8/layout/list1"/>
    <dgm:cxn modelId="{70B8871B-D695-4E56-8408-96AC683E462F}" type="presParOf" srcId="{E1719508-3E8C-47D1-9C7E-225B2D02923D}" destId="{D69829A2-2A59-4B14-8A20-54B421B571A7}" srcOrd="16" destOrd="0" presId="urn:microsoft.com/office/officeart/2005/8/layout/list1"/>
    <dgm:cxn modelId="{DE904F22-3E3C-4F42-A02B-0623151BF08A}" type="presParOf" srcId="{D69829A2-2A59-4B14-8A20-54B421B571A7}" destId="{AA7A0F5F-EA0A-4715-A070-3E51E300D5CC}" srcOrd="0" destOrd="0" presId="urn:microsoft.com/office/officeart/2005/8/layout/list1"/>
    <dgm:cxn modelId="{184E90A7-0F92-42C7-B6EA-A752FEC07926}" type="presParOf" srcId="{D69829A2-2A59-4B14-8A20-54B421B571A7}" destId="{437BCA03-D067-4BBB-881E-A339C8BB5980}" srcOrd="1" destOrd="0" presId="urn:microsoft.com/office/officeart/2005/8/layout/list1"/>
    <dgm:cxn modelId="{3A24DE5A-9D8F-4241-B0FD-64B29D7A5233}" type="presParOf" srcId="{E1719508-3E8C-47D1-9C7E-225B2D02923D}" destId="{45010A4E-7328-4330-9010-52A236959A8D}" srcOrd="17" destOrd="0" presId="urn:microsoft.com/office/officeart/2005/8/layout/list1"/>
    <dgm:cxn modelId="{CC163F43-2C65-4483-8CE6-FBD234B9414F}" type="presParOf" srcId="{E1719508-3E8C-47D1-9C7E-225B2D02923D}" destId="{62688584-F035-4D60-BFBD-01D8127BA08B}" srcOrd="18" destOrd="0" presId="urn:microsoft.com/office/officeart/2005/8/layout/list1"/>
    <dgm:cxn modelId="{1614F4CD-CD95-4B3B-9BCA-AE6562E3A929}" type="presParOf" srcId="{E1719508-3E8C-47D1-9C7E-225B2D02923D}" destId="{71EC2F34-43A5-49AF-BCFF-6A4874BD56AA}" srcOrd="19" destOrd="0" presId="urn:microsoft.com/office/officeart/2005/8/layout/list1"/>
    <dgm:cxn modelId="{3F1FFE8C-1998-4C82-87E6-57D8A6BCFDFD}" type="presParOf" srcId="{E1719508-3E8C-47D1-9C7E-225B2D02923D}" destId="{3A84A437-4D34-40FF-A8AD-C4E217026A52}" srcOrd="20" destOrd="0" presId="urn:microsoft.com/office/officeart/2005/8/layout/list1"/>
    <dgm:cxn modelId="{795ACDF2-0477-4EDC-9DA5-83CE50C37657}" type="presParOf" srcId="{3A84A437-4D34-40FF-A8AD-C4E217026A52}" destId="{2992A47D-956E-4817-B9F7-9D7EF2CDC681}" srcOrd="0" destOrd="0" presId="urn:microsoft.com/office/officeart/2005/8/layout/list1"/>
    <dgm:cxn modelId="{F894AF3B-686F-4831-B86D-18A1CD3B48DD}" type="presParOf" srcId="{3A84A437-4D34-40FF-A8AD-C4E217026A52}" destId="{ABFC830D-2D66-45A5-8F99-F847094B6D70}" srcOrd="1" destOrd="0" presId="urn:microsoft.com/office/officeart/2005/8/layout/list1"/>
    <dgm:cxn modelId="{FBBF67C3-AB8D-4D4A-83F8-D564C2CF4399}" type="presParOf" srcId="{E1719508-3E8C-47D1-9C7E-225B2D02923D}" destId="{E802C7EB-93A1-4845-B084-82C67A9EA953}" srcOrd="21" destOrd="0" presId="urn:microsoft.com/office/officeart/2005/8/layout/list1"/>
    <dgm:cxn modelId="{4CD180FF-8CDB-4A9B-8DED-26507389E622}" type="presParOf" srcId="{E1719508-3E8C-47D1-9C7E-225B2D02923D}" destId="{9F179253-879A-4EA4-A03F-644FD84F6A2F}" srcOrd="22" destOrd="0" presId="urn:microsoft.com/office/officeart/2005/8/layout/list1"/>
    <dgm:cxn modelId="{13B8A530-DB1B-4E54-A344-492D0C91EF3E}" type="presParOf" srcId="{E1719508-3E8C-47D1-9C7E-225B2D02923D}" destId="{B01971C5-6D6B-4F45-94EF-918EDE5205AC}" srcOrd="23" destOrd="0" presId="urn:microsoft.com/office/officeart/2005/8/layout/list1"/>
    <dgm:cxn modelId="{1B749297-0A77-4202-9084-CBC691992DBE}" type="presParOf" srcId="{E1719508-3E8C-47D1-9C7E-225B2D02923D}" destId="{B4FDC176-D0E7-44DE-BFA6-3C0D9A9F4F80}" srcOrd="24" destOrd="0" presId="urn:microsoft.com/office/officeart/2005/8/layout/list1"/>
    <dgm:cxn modelId="{A5D1D3EC-D929-44F0-912D-D7FDAEFBB714}" type="presParOf" srcId="{B4FDC176-D0E7-44DE-BFA6-3C0D9A9F4F80}" destId="{9645C4D9-667B-4A78-BA45-5373B13779D7}" srcOrd="0" destOrd="0" presId="urn:microsoft.com/office/officeart/2005/8/layout/list1"/>
    <dgm:cxn modelId="{38E4F0BB-C8F4-47B6-AD3A-BA98C7605A98}" type="presParOf" srcId="{B4FDC176-D0E7-44DE-BFA6-3C0D9A9F4F80}" destId="{05A22A55-749E-4A27-A502-5CF6631DADB7}" srcOrd="1" destOrd="0" presId="urn:microsoft.com/office/officeart/2005/8/layout/list1"/>
    <dgm:cxn modelId="{41745A50-CA42-4B62-BED5-45DBC351F8C6}" type="presParOf" srcId="{E1719508-3E8C-47D1-9C7E-225B2D02923D}" destId="{41E52B6F-BC52-4E3F-ABE8-4A0BC893BA26}" srcOrd="25" destOrd="0" presId="urn:microsoft.com/office/officeart/2005/8/layout/list1"/>
    <dgm:cxn modelId="{EBBDB11A-6692-4194-8834-53A3D5142D98}" type="presParOf" srcId="{E1719508-3E8C-47D1-9C7E-225B2D02923D}" destId="{A18E4259-B320-433A-8B76-D6A6BC424CF4}" srcOrd="2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E160F65-17CF-4B43-8BF7-EE85902A7B3B}" type="doc">
      <dgm:prSet loTypeId="urn:microsoft.com/office/officeart/2008/layout/HorizontalMultiLevelHierarchy" loCatId="hierarchy" qsTypeId="urn:microsoft.com/office/officeart/2005/8/quickstyle/simple1" qsCatId="simple" csTypeId="urn:microsoft.com/office/officeart/2005/8/colors/accent1_2" csCatId="accent1" phldr="1"/>
      <dgm:spPr>
        <a:scene3d>
          <a:camera prst="orthographicFront">
            <a:rot lat="0" lon="0" rev="0"/>
          </a:camera>
          <a:lightRig rig="chilly" dir="t">
            <a:rot lat="0" lon="0" rev="18480000"/>
          </a:lightRig>
        </a:scene3d>
      </dgm:spPr>
      <dgm:t>
        <a:bodyPr/>
        <a:lstStyle/>
        <a:p>
          <a:endParaRPr lang="uk-UA"/>
        </a:p>
      </dgm:t>
    </dgm:pt>
    <dgm:pt modelId="{BA4FC0C8-1E82-4EEE-BA95-BF21EA43BB30}">
      <dgm:prSet phldrT="[Текст]" custT="1"/>
      <dgm:spPr>
        <a:ln>
          <a:noFill/>
        </a:ln>
        <a:effectLst/>
        <a:scene3d>
          <a:camera prst="orthographicFront">
            <a:rot lat="0" lon="0" rev="0"/>
          </a:camera>
          <a:lightRig rig="chilly" dir="t">
            <a:rot lat="0" lon="0" rev="18480000"/>
          </a:lightRig>
        </a:scene3d>
        <a:sp3d prstMaterial="clear">
          <a:bevelT h="63500"/>
        </a:sp3d>
      </dgm:spPr>
      <dgm:t>
        <a:bodyPr/>
        <a:lstStyle/>
        <a:p>
          <a:r>
            <a:rPr lang="uk-UA" sz="2000" b="1" dirty="0">
              <a:solidFill>
                <a:srgbClr val="00274E"/>
              </a:solidFill>
              <a:latin typeface="Roboto Condensed Light" panose="02000000000000000000" pitchFamily="2" charset="0"/>
              <a:ea typeface="Roboto Condensed Light" panose="02000000000000000000" pitchFamily="2" charset="0"/>
            </a:rPr>
            <a:t>Джерела стресу для суддів</a:t>
          </a:r>
        </a:p>
      </dgm:t>
    </dgm:pt>
    <dgm:pt modelId="{0532A5E2-866B-4307-8F78-16F7C9FD926B}" type="parTrans" cxnId="{8898E1A4-9573-4F48-B84C-3C308F9A4889}">
      <dgm:prSet/>
      <dgm:spPr/>
      <dgm:t>
        <a:bodyPr/>
        <a:lstStyle/>
        <a:p>
          <a:endParaRPr lang="uk-UA" sz="2000">
            <a:solidFill>
              <a:srgbClr val="00274E"/>
            </a:solidFill>
            <a:latin typeface="Roboto Condensed Light" panose="02000000000000000000" pitchFamily="2" charset="0"/>
            <a:ea typeface="Roboto Condensed Light" panose="02000000000000000000" pitchFamily="2" charset="0"/>
          </a:endParaRPr>
        </a:p>
      </dgm:t>
    </dgm:pt>
    <dgm:pt modelId="{364A7B8A-880C-44AC-868A-18085FA041C7}" type="sibTrans" cxnId="{8898E1A4-9573-4F48-B84C-3C308F9A4889}">
      <dgm:prSet/>
      <dgm:spPr/>
      <dgm:t>
        <a:bodyPr/>
        <a:lstStyle/>
        <a:p>
          <a:endParaRPr lang="uk-UA" sz="2000">
            <a:solidFill>
              <a:srgbClr val="00274E"/>
            </a:solidFill>
            <a:latin typeface="Roboto Condensed Light" panose="02000000000000000000" pitchFamily="2" charset="0"/>
            <a:ea typeface="Roboto Condensed Light" panose="02000000000000000000" pitchFamily="2" charset="0"/>
          </a:endParaRPr>
        </a:p>
      </dgm:t>
    </dgm:pt>
    <dgm:pt modelId="{DC8025CB-1771-4F74-8506-DC968E507EDB}">
      <dgm:prSet phldrT="[Текст]" custT="1"/>
      <dgm:spPr>
        <a:ln>
          <a:noFill/>
        </a:ln>
        <a:effectLst/>
        <a:scene3d>
          <a:camera prst="orthographicFront">
            <a:rot lat="0" lon="0" rev="0"/>
          </a:camera>
          <a:lightRig rig="chilly" dir="t">
            <a:rot lat="0" lon="0" rev="18480000"/>
          </a:lightRig>
        </a:scene3d>
        <a:sp3d prstMaterial="clear">
          <a:bevelT h="63500"/>
        </a:sp3d>
      </dgm:spPr>
      <dgm:t>
        <a:bodyPr/>
        <a:lstStyle/>
        <a:p>
          <a:r>
            <a:rPr lang="uk-UA" sz="2000" i="1" dirty="0">
              <a:solidFill>
                <a:srgbClr val="008FD5"/>
              </a:solidFill>
              <a:latin typeface="Roboto Condensed Light" panose="02000000000000000000" pitchFamily="2" charset="0"/>
              <a:ea typeface="Roboto Condensed Light" panose="02000000000000000000" pitchFamily="2" charset="0"/>
            </a:rPr>
            <a:t>Надмірне навантаження</a:t>
          </a:r>
        </a:p>
      </dgm:t>
    </dgm:pt>
    <dgm:pt modelId="{CF8934B1-DEBB-406D-93B6-3D8F1A61AD95}" type="parTrans" cxnId="{CFF8D82A-7911-4B7F-8642-BE88FC6FFCB2}">
      <dgm:prSet custT="1"/>
      <dgm:spPr>
        <a:ln>
          <a:noFill/>
        </a:ln>
        <a:effectLst/>
        <a:scene3d>
          <a:camera prst="orthographicFront">
            <a:rot lat="0" lon="0" rev="0"/>
          </a:camera>
          <a:lightRig rig="chilly" dir="t">
            <a:rot lat="0" lon="0" rev="18480000"/>
          </a:lightRig>
        </a:scene3d>
        <a:sp3d prstMaterial="clear">
          <a:bevelT h="63500"/>
        </a:sp3d>
      </dgm:spPr>
      <dgm:t>
        <a:bodyPr/>
        <a:lstStyle/>
        <a:p>
          <a:endParaRPr lang="uk-UA" sz="2000">
            <a:solidFill>
              <a:srgbClr val="00274E"/>
            </a:solidFill>
            <a:latin typeface="Roboto Condensed Light" panose="02000000000000000000" pitchFamily="2" charset="0"/>
            <a:ea typeface="Roboto Condensed Light" panose="02000000000000000000" pitchFamily="2" charset="0"/>
          </a:endParaRPr>
        </a:p>
      </dgm:t>
    </dgm:pt>
    <dgm:pt modelId="{1D23FA05-A754-46F3-8619-B48A0BD2B08F}" type="sibTrans" cxnId="{CFF8D82A-7911-4B7F-8642-BE88FC6FFCB2}">
      <dgm:prSet/>
      <dgm:spPr/>
      <dgm:t>
        <a:bodyPr/>
        <a:lstStyle/>
        <a:p>
          <a:endParaRPr lang="uk-UA" sz="2000">
            <a:solidFill>
              <a:srgbClr val="00274E"/>
            </a:solidFill>
            <a:latin typeface="Roboto Condensed Light" panose="02000000000000000000" pitchFamily="2" charset="0"/>
            <a:ea typeface="Roboto Condensed Light" panose="02000000000000000000" pitchFamily="2" charset="0"/>
          </a:endParaRPr>
        </a:p>
      </dgm:t>
    </dgm:pt>
    <dgm:pt modelId="{2C5520B1-FF5C-4645-A11A-CE98505CE8A9}">
      <dgm:prSet phldrT="[Текст]" custT="1"/>
      <dgm:spPr>
        <a:ln>
          <a:noFill/>
        </a:ln>
        <a:effectLst/>
        <a:scene3d>
          <a:camera prst="orthographicFront">
            <a:rot lat="0" lon="0" rev="0"/>
          </a:camera>
          <a:lightRig rig="chilly" dir="t">
            <a:rot lat="0" lon="0" rev="18480000"/>
          </a:lightRig>
        </a:scene3d>
        <a:sp3d prstMaterial="clear">
          <a:bevelT h="63500"/>
        </a:sp3d>
      </dgm:spPr>
      <dgm:t>
        <a:bodyPr/>
        <a:lstStyle/>
        <a:p>
          <a:r>
            <a:rPr lang="uk-UA" sz="2000" i="1" dirty="0">
              <a:solidFill>
                <a:srgbClr val="008FD5"/>
              </a:solidFill>
              <a:latin typeface="Roboto Condensed Light" panose="02000000000000000000" pitchFamily="2" charset="0"/>
              <a:ea typeface="Roboto Condensed Light" panose="02000000000000000000" pitchFamily="2" charset="0"/>
            </a:rPr>
            <a:t>Тривалий робочий день</a:t>
          </a:r>
        </a:p>
      </dgm:t>
    </dgm:pt>
    <dgm:pt modelId="{F321AA61-E631-4612-A172-BA8C29A64602}" type="parTrans" cxnId="{4AFFF39E-CB2E-43F0-BA08-36F367BA08E5}">
      <dgm:prSet custT="1"/>
      <dgm:spPr>
        <a:ln>
          <a:noFill/>
        </a:ln>
        <a:effectLst/>
        <a:scene3d>
          <a:camera prst="orthographicFront">
            <a:rot lat="0" lon="0" rev="0"/>
          </a:camera>
          <a:lightRig rig="chilly" dir="t">
            <a:rot lat="0" lon="0" rev="18480000"/>
          </a:lightRig>
        </a:scene3d>
        <a:sp3d prstMaterial="clear">
          <a:bevelT h="63500"/>
        </a:sp3d>
      </dgm:spPr>
      <dgm:t>
        <a:bodyPr/>
        <a:lstStyle/>
        <a:p>
          <a:endParaRPr lang="uk-UA" sz="2000">
            <a:solidFill>
              <a:srgbClr val="00274E"/>
            </a:solidFill>
            <a:latin typeface="Roboto Condensed Light" panose="02000000000000000000" pitchFamily="2" charset="0"/>
            <a:ea typeface="Roboto Condensed Light" panose="02000000000000000000" pitchFamily="2" charset="0"/>
          </a:endParaRPr>
        </a:p>
      </dgm:t>
    </dgm:pt>
    <dgm:pt modelId="{7AB4AE00-6D7D-4294-B552-C34D7ABCB528}" type="sibTrans" cxnId="{4AFFF39E-CB2E-43F0-BA08-36F367BA08E5}">
      <dgm:prSet/>
      <dgm:spPr/>
      <dgm:t>
        <a:bodyPr/>
        <a:lstStyle/>
        <a:p>
          <a:endParaRPr lang="uk-UA" sz="2000">
            <a:solidFill>
              <a:srgbClr val="00274E"/>
            </a:solidFill>
            <a:latin typeface="Roboto Condensed Light" panose="02000000000000000000" pitchFamily="2" charset="0"/>
            <a:ea typeface="Roboto Condensed Light" panose="02000000000000000000" pitchFamily="2" charset="0"/>
          </a:endParaRPr>
        </a:p>
      </dgm:t>
    </dgm:pt>
    <dgm:pt modelId="{9704BE9D-4124-4D1F-BD96-6DD541D6A59A}">
      <dgm:prSet phldrT="[Текст]" custT="1"/>
      <dgm:spPr>
        <a:ln>
          <a:noFill/>
        </a:ln>
        <a:effectLst/>
        <a:scene3d>
          <a:camera prst="orthographicFront">
            <a:rot lat="0" lon="0" rev="0"/>
          </a:camera>
          <a:lightRig rig="chilly" dir="t">
            <a:rot lat="0" lon="0" rev="18480000"/>
          </a:lightRig>
        </a:scene3d>
        <a:sp3d prstMaterial="clear">
          <a:bevelT h="63500"/>
        </a:sp3d>
      </dgm:spPr>
      <dgm:t>
        <a:bodyPr/>
        <a:lstStyle/>
        <a:p>
          <a:r>
            <a:rPr lang="uk-UA" sz="2000" i="1" dirty="0">
              <a:solidFill>
                <a:srgbClr val="008FD5"/>
              </a:solidFill>
              <a:latin typeface="Roboto Condensed Light" panose="02000000000000000000" pitchFamily="2" charset="0"/>
              <a:ea typeface="Roboto Condensed Light" panose="02000000000000000000" pitchFamily="2" charset="0"/>
            </a:rPr>
            <a:t>Часові рамки</a:t>
          </a:r>
        </a:p>
      </dgm:t>
    </dgm:pt>
    <dgm:pt modelId="{5F2DEFFA-8C74-420B-A93E-BAF699E5FAB0}" type="parTrans" cxnId="{5E533372-358C-484B-929F-FE8ABA05A0B8}">
      <dgm:prSet custT="1"/>
      <dgm:spPr>
        <a:ln>
          <a:noFill/>
        </a:ln>
        <a:effectLst/>
        <a:scene3d>
          <a:camera prst="orthographicFront">
            <a:rot lat="0" lon="0" rev="0"/>
          </a:camera>
          <a:lightRig rig="chilly" dir="t">
            <a:rot lat="0" lon="0" rev="18480000"/>
          </a:lightRig>
        </a:scene3d>
        <a:sp3d prstMaterial="clear">
          <a:bevelT h="63500"/>
        </a:sp3d>
      </dgm:spPr>
      <dgm:t>
        <a:bodyPr/>
        <a:lstStyle/>
        <a:p>
          <a:endParaRPr lang="uk-UA" sz="2000">
            <a:solidFill>
              <a:srgbClr val="00274E"/>
            </a:solidFill>
            <a:latin typeface="Roboto Condensed Light" panose="02000000000000000000" pitchFamily="2" charset="0"/>
            <a:ea typeface="Roboto Condensed Light" panose="02000000000000000000" pitchFamily="2" charset="0"/>
          </a:endParaRPr>
        </a:p>
      </dgm:t>
    </dgm:pt>
    <dgm:pt modelId="{2C9332AA-BFB5-454F-8298-5260E7D746ED}" type="sibTrans" cxnId="{5E533372-358C-484B-929F-FE8ABA05A0B8}">
      <dgm:prSet/>
      <dgm:spPr/>
      <dgm:t>
        <a:bodyPr/>
        <a:lstStyle/>
        <a:p>
          <a:endParaRPr lang="uk-UA" sz="2000">
            <a:solidFill>
              <a:srgbClr val="00274E"/>
            </a:solidFill>
            <a:latin typeface="Roboto Condensed Light" panose="02000000000000000000" pitchFamily="2" charset="0"/>
            <a:ea typeface="Roboto Condensed Light" panose="02000000000000000000" pitchFamily="2" charset="0"/>
          </a:endParaRPr>
        </a:p>
      </dgm:t>
    </dgm:pt>
    <dgm:pt modelId="{6C5A675B-2A36-4DEC-81F3-6A7F13474485}" type="pres">
      <dgm:prSet presAssocID="{2E160F65-17CF-4B43-8BF7-EE85902A7B3B}" presName="Name0" presStyleCnt="0">
        <dgm:presLayoutVars>
          <dgm:chPref val="1"/>
          <dgm:dir/>
          <dgm:animOne val="branch"/>
          <dgm:animLvl val="lvl"/>
          <dgm:resizeHandles val="exact"/>
        </dgm:presLayoutVars>
      </dgm:prSet>
      <dgm:spPr/>
    </dgm:pt>
    <dgm:pt modelId="{ACD48BEA-40BE-4C28-86FB-5D3F7C34339A}" type="pres">
      <dgm:prSet presAssocID="{BA4FC0C8-1E82-4EEE-BA95-BF21EA43BB30}" presName="root1" presStyleCnt="0"/>
      <dgm:spPr>
        <a:ln>
          <a:noFill/>
        </a:ln>
        <a:effectLst/>
        <a:scene3d>
          <a:camera prst="orthographicFront">
            <a:rot lat="0" lon="0" rev="0"/>
          </a:camera>
          <a:lightRig rig="chilly" dir="t">
            <a:rot lat="0" lon="0" rev="18480000"/>
          </a:lightRig>
        </a:scene3d>
        <a:sp3d prstMaterial="clear">
          <a:bevelT h="63500"/>
        </a:sp3d>
      </dgm:spPr>
    </dgm:pt>
    <dgm:pt modelId="{C3C4EF01-930F-4775-A197-16A3B045FF96}" type="pres">
      <dgm:prSet presAssocID="{BA4FC0C8-1E82-4EEE-BA95-BF21EA43BB30}" presName="LevelOneTextNode" presStyleLbl="node0" presStyleIdx="0" presStyleCnt="1" custAng="5400000" custScaleX="211071" custLinFactX="-189361" custLinFactNeighborX="-200000" custLinFactNeighborY="-950">
        <dgm:presLayoutVars>
          <dgm:chPref val="3"/>
        </dgm:presLayoutVars>
      </dgm:prSet>
      <dgm:spPr/>
    </dgm:pt>
    <dgm:pt modelId="{A1A47F8F-43B7-4C3D-AE32-E6E1EC6874B9}" type="pres">
      <dgm:prSet presAssocID="{BA4FC0C8-1E82-4EEE-BA95-BF21EA43BB30}" presName="level2hierChild" presStyleCnt="0"/>
      <dgm:spPr>
        <a:ln>
          <a:noFill/>
        </a:ln>
        <a:effectLst/>
        <a:scene3d>
          <a:camera prst="orthographicFront">
            <a:rot lat="0" lon="0" rev="0"/>
          </a:camera>
          <a:lightRig rig="chilly" dir="t">
            <a:rot lat="0" lon="0" rev="18480000"/>
          </a:lightRig>
        </a:scene3d>
        <a:sp3d prstMaterial="clear">
          <a:bevelT h="63500"/>
        </a:sp3d>
      </dgm:spPr>
    </dgm:pt>
    <dgm:pt modelId="{91D012C8-EBEA-423C-B91D-193F54762D4E}" type="pres">
      <dgm:prSet presAssocID="{CF8934B1-DEBB-406D-93B6-3D8F1A61AD95}" presName="conn2-1" presStyleLbl="parChTrans1D2" presStyleIdx="0" presStyleCnt="3"/>
      <dgm:spPr/>
    </dgm:pt>
    <dgm:pt modelId="{56D305D2-99E2-4D85-9477-65133F392622}" type="pres">
      <dgm:prSet presAssocID="{CF8934B1-DEBB-406D-93B6-3D8F1A61AD95}" presName="connTx" presStyleLbl="parChTrans1D2" presStyleIdx="0" presStyleCnt="3"/>
      <dgm:spPr/>
    </dgm:pt>
    <dgm:pt modelId="{C0C7E2F6-4FF4-459A-86D7-B5F5912D8C1F}" type="pres">
      <dgm:prSet presAssocID="{DC8025CB-1771-4F74-8506-DC968E507EDB}" presName="root2" presStyleCnt="0"/>
      <dgm:spPr>
        <a:ln>
          <a:noFill/>
        </a:ln>
        <a:effectLst/>
        <a:scene3d>
          <a:camera prst="orthographicFront">
            <a:rot lat="0" lon="0" rev="0"/>
          </a:camera>
          <a:lightRig rig="chilly" dir="t">
            <a:rot lat="0" lon="0" rev="18480000"/>
          </a:lightRig>
        </a:scene3d>
        <a:sp3d prstMaterial="clear">
          <a:bevelT h="63500"/>
        </a:sp3d>
      </dgm:spPr>
    </dgm:pt>
    <dgm:pt modelId="{332988FE-453B-48E8-9FD1-492D2BDD6A51}" type="pres">
      <dgm:prSet presAssocID="{DC8025CB-1771-4F74-8506-DC968E507EDB}" presName="LevelTwoTextNode" presStyleLbl="node2" presStyleIdx="0" presStyleCnt="3" custScaleX="245152" custLinFactNeighborX="94078" custLinFactNeighborY="-86440">
        <dgm:presLayoutVars>
          <dgm:chPref val="3"/>
        </dgm:presLayoutVars>
      </dgm:prSet>
      <dgm:spPr/>
    </dgm:pt>
    <dgm:pt modelId="{3ED4DB7A-F87A-4724-9337-5C195E341024}" type="pres">
      <dgm:prSet presAssocID="{DC8025CB-1771-4F74-8506-DC968E507EDB}" presName="level3hierChild" presStyleCnt="0"/>
      <dgm:spPr>
        <a:ln>
          <a:noFill/>
        </a:ln>
        <a:effectLst/>
        <a:scene3d>
          <a:camera prst="orthographicFront">
            <a:rot lat="0" lon="0" rev="0"/>
          </a:camera>
          <a:lightRig rig="chilly" dir="t">
            <a:rot lat="0" lon="0" rev="18480000"/>
          </a:lightRig>
        </a:scene3d>
        <a:sp3d prstMaterial="clear">
          <a:bevelT h="63500"/>
        </a:sp3d>
      </dgm:spPr>
    </dgm:pt>
    <dgm:pt modelId="{9EB63DEE-51DB-4F16-980F-233120130425}" type="pres">
      <dgm:prSet presAssocID="{F321AA61-E631-4612-A172-BA8C29A64602}" presName="conn2-1" presStyleLbl="parChTrans1D2" presStyleIdx="1" presStyleCnt="3"/>
      <dgm:spPr/>
    </dgm:pt>
    <dgm:pt modelId="{CBF5055F-B404-4F5B-9ABF-0E3A44C64ADF}" type="pres">
      <dgm:prSet presAssocID="{F321AA61-E631-4612-A172-BA8C29A64602}" presName="connTx" presStyleLbl="parChTrans1D2" presStyleIdx="1" presStyleCnt="3"/>
      <dgm:spPr/>
    </dgm:pt>
    <dgm:pt modelId="{484B3BA3-E1A8-4668-AEF4-8D530F4A5FA8}" type="pres">
      <dgm:prSet presAssocID="{2C5520B1-FF5C-4645-A11A-CE98505CE8A9}" presName="root2" presStyleCnt="0"/>
      <dgm:spPr>
        <a:ln>
          <a:noFill/>
        </a:ln>
        <a:effectLst/>
        <a:scene3d>
          <a:camera prst="orthographicFront">
            <a:rot lat="0" lon="0" rev="0"/>
          </a:camera>
          <a:lightRig rig="chilly" dir="t">
            <a:rot lat="0" lon="0" rev="18480000"/>
          </a:lightRig>
        </a:scene3d>
        <a:sp3d prstMaterial="clear">
          <a:bevelT h="63500"/>
        </a:sp3d>
      </dgm:spPr>
    </dgm:pt>
    <dgm:pt modelId="{712FAAA3-E5CE-4995-A116-D42964EDB2E0}" type="pres">
      <dgm:prSet presAssocID="{2C5520B1-FF5C-4645-A11A-CE98505CE8A9}" presName="LevelTwoTextNode" presStyleLbl="node2" presStyleIdx="1" presStyleCnt="3" custScaleX="245152" custLinFactNeighborX="95125" custLinFactNeighborY="-1133">
        <dgm:presLayoutVars>
          <dgm:chPref val="3"/>
        </dgm:presLayoutVars>
      </dgm:prSet>
      <dgm:spPr/>
    </dgm:pt>
    <dgm:pt modelId="{0030CF5B-F127-47C6-B0E4-B0089F7744FD}" type="pres">
      <dgm:prSet presAssocID="{2C5520B1-FF5C-4645-A11A-CE98505CE8A9}" presName="level3hierChild" presStyleCnt="0"/>
      <dgm:spPr>
        <a:ln>
          <a:noFill/>
        </a:ln>
        <a:effectLst/>
        <a:scene3d>
          <a:camera prst="orthographicFront">
            <a:rot lat="0" lon="0" rev="0"/>
          </a:camera>
          <a:lightRig rig="chilly" dir="t">
            <a:rot lat="0" lon="0" rev="18480000"/>
          </a:lightRig>
        </a:scene3d>
        <a:sp3d prstMaterial="clear">
          <a:bevelT h="63500"/>
        </a:sp3d>
      </dgm:spPr>
    </dgm:pt>
    <dgm:pt modelId="{96BFBF1A-5074-4A0E-B319-3C8F79E59AA5}" type="pres">
      <dgm:prSet presAssocID="{5F2DEFFA-8C74-420B-A93E-BAF699E5FAB0}" presName="conn2-1" presStyleLbl="parChTrans1D2" presStyleIdx="2" presStyleCnt="3"/>
      <dgm:spPr/>
    </dgm:pt>
    <dgm:pt modelId="{B0F59CC2-6D23-4B0C-8C74-731376769045}" type="pres">
      <dgm:prSet presAssocID="{5F2DEFFA-8C74-420B-A93E-BAF699E5FAB0}" presName="connTx" presStyleLbl="parChTrans1D2" presStyleIdx="2" presStyleCnt="3"/>
      <dgm:spPr/>
    </dgm:pt>
    <dgm:pt modelId="{D8ACB87E-335D-4504-86EC-BEE9895AA5C3}" type="pres">
      <dgm:prSet presAssocID="{9704BE9D-4124-4D1F-BD96-6DD541D6A59A}" presName="root2" presStyleCnt="0"/>
      <dgm:spPr>
        <a:ln>
          <a:noFill/>
        </a:ln>
        <a:effectLst/>
        <a:scene3d>
          <a:camera prst="orthographicFront">
            <a:rot lat="0" lon="0" rev="0"/>
          </a:camera>
          <a:lightRig rig="chilly" dir="t">
            <a:rot lat="0" lon="0" rev="18480000"/>
          </a:lightRig>
        </a:scene3d>
        <a:sp3d prstMaterial="clear">
          <a:bevelT h="63500"/>
        </a:sp3d>
      </dgm:spPr>
    </dgm:pt>
    <dgm:pt modelId="{B4143600-1DDE-4607-8684-F671061D14BF}" type="pres">
      <dgm:prSet presAssocID="{9704BE9D-4124-4D1F-BD96-6DD541D6A59A}" presName="LevelTwoTextNode" presStyleLbl="node2" presStyleIdx="2" presStyleCnt="3" custScaleX="245152" custLinFactNeighborX="93588" custLinFactNeighborY="83866">
        <dgm:presLayoutVars>
          <dgm:chPref val="3"/>
        </dgm:presLayoutVars>
      </dgm:prSet>
      <dgm:spPr/>
    </dgm:pt>
    <dgm:pt modelId="{C88D0FC9-69F9-4FAC-B85A-74E361E21303}" type="pres">
      <dgm:prSet presAssocID="{9704BE9D-4124-4D1F-BD96-6DD541D6A59A}" presName="level3hierChild" presStyleCnt="0"/>
      <dgm:spPr>
        <a:ln>
          <a:noFill/>
        </a:ln>
        <a:effectLst/>
        <a:scene3d>
          <a:camera prst="orthographicFront">
            <a:rot lat="0" lon="0" rev="0"/>
          </a:camera>
          <a:lightRig rig="chilly" dir="t">
            <a:rot lat="0" lon="0" rev="18480000"/>
          </a:lightRig>
        </a:scene3d>
        <a:sp3d prstMaterial="clear">
          <a:bevelT h="63500"/>
        </a:sp3d>
      </dgm:spPr>
    </dgm:pt>
  </dgm:ptLst>
  <dgm:cxnLst>
    <dgm:cxn modelId="{2BC87E02-6312-46D3-8CA6-36ACF87E7CD6}" type="presOf" srcId="{DC8025CB-1771-4F74-8506-DC968E507EDB}" destId="{332988FE-453B-48E8-9FD1-492D2BDD6A51}" srcOrd="0" destOrd="0" presId="urn:microsoft.com/office/officeart/2008/layout/HorizontalMultiLevelHierarchy"/>
    <dgm:cxn modelId="{23DE1103-8F45-4FA9-B201-459E1A78826D}" type="presOf" srcId="{2E160F65-17CF-4B43-8BF7-EE85902A7B3B}" destId="{6C5A675B-2A36-4DEC-81F3-6A7F13474485}" srcOrd="0" destOrd="0" presId="urn:microsoft.com/office/officeart/2008/layout/HorizontalMultiLevelHierarchy"/>
    <dgm:cxn modelId="{821C8D03-CB3B-479E-A897-6E9378EEB539}" type="presOf" srcId="{9704BE9D-4124-4D1F-BD96-6DD541D6A59A}" destId="{B4143600-1DDE-4607-8684-F671061D14BF}" srcOrd="0" destOrd="0" presId="urn:microsoft.com/office/officeart/2008/layout/HorizontalMultiLevelHierarchy"/>
    <dgm:cxn modelId="{5F62511A-FA2D-467C-95B2-E716BE81D142}" type="presOf" srcId="{CF8934B1-DEBB-406D-93B6-3D8F1A61AD95}" destId="{91D012C8-EBEA-423C-B91D-193F54762D4E}" srcOrd="0" destOrd="0" presId="urn:microsoft.com/office/officeart/2008/layout/HorizontalMultiLevelHierarchy"/>
    <dgm:cxn modelId="{4CA76025-53DF-40F8-9867-082B0B0E406A}" type="presOf" srcId="{F321AA61-E631-4612-A172-BA8C29A64602}" destId="{9EB63DEE-51DB-4F16-980F-233120130425}" srcOrd="0" destOrd="0" presId="urn:microsoft.com/office/officeart/2008/layout/HorizontalMultiLevelHierarchy"/>
    <dgm:cxn modelId="{CFF8D82A-7911-4B7F-8642-BE88FC6FFCB2}" srcId="{BA4FC0C8-1E82-4EEE-BA95-BF21EA43BB30}" destId="{DC8025CB-1771-4F74-8506-DC968E507EDB}" srcOrd="0" destOrd="0" parTransId="{CF8934B1-DEBB-406D-93B6-3D8F1A61AD95}" sibTransId="{1D23FA05-A754-46F3-8619-B48A0BD2B08F}"/>
    <dgm:cxn modelId="{5A600E3C-8170-4A00-BA0A-E16E049315E4}" type="presOf" srcId="{2C5520B1-FF5C-4645-A11A-CE98505CE8A9}" destId="{712FAAA3-E5CE-4995-A116-D42964EDB2E0}" srcOrd="0" destOrd="0" presId="urn:microsoft.com/office/officeart/2008/layout/HorizontalMultiLevelHierarchy"/>
    <dgm:cxn modelId="{5E533372-358C-484B-929F-FE8ABA05A0B8}" srcId="{BA4FC0C8-1E82-4EEE-BA95-BF21EA43BB30}" destId="{9704BE9D-4124-4D1F-BD96-6DD541D6A59A}" srcOrd="2" destOrd="0" parTransId="{5F2DEFFA-8C74-420B-A93E-BAF699E5FAB0}" sibTransId="{2C9332AA-BFB5-454F-8298-5260E7D746ED}"/>
    <dgm:cxn modelId="{4AFFF39E-CB2E-43F0-BA08-36F367BA08E5}" srcId="{BA4FC0C8-1E82-4EEE-BA95-BF21EA43BB30}" destId="{2C5520B1-FF5C-4645-A11A-CE98505CE8A9}" srcOrd="1" destOrd="0" parTransId="{F321AA61-E631-4612-A172-BA8C29A64602}" sibTransId="{7AB4AE00-6D7D-4294-B552-C34D7ABCB528}"/>
    <dgm:cxn modelId="{8898E1A4-9573-4F48-B84C-3C308F9A4889}" srcId="{2E160F65-17CF-4B43-8BF7-EE85902A7B3B}" destId="{BA4FC0C8-1E82-4EEE-BA95-BF21EA43BB30}" srcOrd="0" destOrd="0" parTransId="{0532A5E2-866B-4307-8F78-16F7C9FD926B}" sibTransId="{364A7B8A-880C-44AC-868A-18085FA041C7}"/>
    <dgm:cxn modelId="{7E6276B6-35E2-427B-8D94-9442C943CDC6}" type="presOf" srcId="{CF8934B1-DEBB-406D-93B6-3D8F1A61AD95}" destId="{56D305D2-99E2-4D85-9477-65133F392622}" srcOrd="1" destOrd="0" presId="urn:microsoft.com/office/officeart/2008/layout/HorizontalMultiLevelHierarchy"/>
    <dgm:cxn modelId="{6E2871CE-9827-4E9E-A6B4-65357DB5EA52}" type="presOf" srcId="{F321AA61-E631-4612-A172-BA8C29A64602}" destId="{CBF5055F-B404-4F5B-9ABF-0E3A44C64ADF}" srcOrd="1" destOrd="0" presId="urn:microsoft.com/office/officeart/2008/layout/HorizontalMultiLevelHierarchy"/>
    <dgm:cxn modelId="{0F77AFE4-DB6E-41B6-9083-3FE3381A65C0}" type="presOf" srcId="{5F2DEFFA-8C74-420B-A93E-BAF699E5FAB0}" destId="{B0F59CC2-6D23-4B0C-8C74-731376769045}" srcOrd="1" destOrd="0" presId="urn:microsoft.com/office/officeart/2008/layout/HorizontalMultiLevelHierarchy"/>
    <dgm:cxn modelId="{B6BB6DF9-772A-4F3D-A21A-B23884B78EC7}" type="presOf" srcId="{BA4FC0C8-1E82-4EEE-BA95-BF21EA43BB30}" destId="{C3C4EF01-930F-4775-A197-16A3B045FF96}" srcOrd="0" destOrd="0" presId="urn:microsoft.com/office/officeart/2008/layout/HorizontalMultiLevelHierarchy"/>
    <dgm:cxn modelId="{39F6D0FC-A2CB-49D4-8CC4-988B933F06D3}" type="presOf" srcId="{5F2DEFFA-8C74-420B-A93E-BAF699E5FAB0}" destId="{96BFBF1A-5074-4A0E-B319-3C8F79E59AA5}" srcOrd="0" destOrd="0" presId="urn:microsoft.com/office/officeart/2008/layout/HorizontalMultiLevelHierarchy"/>
    <dgm:cxn modelId="{70263D18-441B-4B99-8472-C93E7CDFC374}" type="presParOf" srcId="{6C5A675B-2A36-4DEC-81F3-6A7F13474485}" destId="{ACD48BEA-40BE-4C28-86FB-5D3F7C34339A}" srcOrd="0" destOrd="0" presId="urn:microsoft.com/office/officeart/2008/layout/HorizontalMultiLevelHierarchy"/>
    <dgm:cxn modelId="{B05A9810-9C63-4ACB-B9CC-FE192A68F52E}" type="presParOf" srcId="{ACD48BEA-40BE-4C28-86FB-5D3F7C34339A}" destId="{C3C4EF01-930F-4775-A197-16A3B045FF96}" srcOrd="0" destOrd="0" presId="urn:microsoft.com/office/officeart/2008/layout/HorizontalMultiLevelHierarchy"/>
    <dgm:cxn modelId="{42B34BDB-7EE4-4EE1-B5DB-E5EC74F1DC2A}" type="presParOf" srcId="{ACD48BEA-40BE-4C28-86FB-5D3F7C34339A}" destId="{A1A47F8F-43B7-4C3D-AE32-E6E1EC6874B9}" srcOrd="1" destOrd="0" presId="urn:microsoft.com/office/officeart/2008/layout/HorizontalMultiLevelHierarchy"/>
    <dgm:cxn modelId="{1F88720B-AFDF-41FF-8D58-E7F493FD2D28}" type="presParOf" srcId="{A1A47F8F-43B7-4C3D-AE32-E6E1EC6874B9}" destId="{91D012C8-EBEA-423C-B91D-193F54762D4E}" srcOrd="0" destOrd="0" presId="urn:microsoft.com/office/officeart/2008/layout/HorizontalMultiLevelHierarchy"/>
    <dgm:cxn modelId="{633FD218-E4F2-4427-9203-471BC1A93E86}" type="presParOf" srcId="{91D012C8-EBEA-423C-B91D-193F54762D4E}" destId="{56D305D2-99E2-4D85-9477-65133F392622}" srcOrd="0" destOrd="0" presId="urn:microsoft.com/office/officeart/2008/layout/HorizontalMultiLevelHierarchy"/>
    <dgm:cxn modelId="{3EBA1C76-06E9-4D11-BFCD-7268B984ED48}" type="presParOf" srcId="{A1A47F8F-43B7-4C3D-AE32-E6E1EC6874B9}" destId="{C0C7E2F6-4FF4-459A-86D7-B5F5912D8C1F}" srcOrd="1" destOrd="0" presId="urn:microsoft.com/office/officeart/2008/layout/HorizontalMultiLevelHierarchy"/>
    <dgm:cxn modelId="{D679D252-DB4A-42FA-AE38-3E88B4F2BA15}" type="presParOf" srcId="{C0C7E2F6-4FF4-459A-86D7-B5F5912D8C1F}" destId="{332988FE-453B-48E8-9FD1-492D2BDD6A51}" srcOrd="0" destOrd="0" presId="urn:microsoft.com/office/officeart/2008/layout/HorizontalMultiLevelHierarchy"/>
    <dgm:cxn modelId="{81565A9D-812D-43FD-8204-41CEA6F7EB1E}" type="presParOf" srcId="{C0C7E2F6-4FF4-459A-86D7-B5F5912D8C1F}" destId="{3ED4DB7A-F87A-4724-9337-5C195E341024}" srcOrd="1" destOrd="0" presId="urn:microsoft.com/office/officeart/2008/layout/HorizontalMultiLevelHierarchy"/>
    <dgm:cxn modelId="{32A8823C-7038-49B9-9CEE-16842550D753}" type="presParOf" srcId="{A1A47F8F-43B7-4C3D-AE32-E6E1EC6874B9}" destId="{9EB63DEE-51DB-4F16-980F-233120130425}" srcOrd="2" destOrd="0" presId="urn:microsoft.com/office/officeart/2008/layout/HorizontalMultiLevelHierarchy"/>
    <dgm:cxn modelId="{430B8DBF-7CC5-47CA-BD51-634E90FAB9BC}" type="presParOf" srcId="{9EB63DEE-51DB-4F16-980F-233120130425}" destId="{CBF5055F-B404-4F5B-9ABF-0E3A44C64ADF}" srcOrd="0" destOrd="0" presId="urn:microsoft.com/office/officeart/2008/layout/HorizontalMultiLevelHierarchy"/>
    <dgm:cxn modelId="{1904FE23-17B7-4A8C-B8AE-FF3D13F6CA9B}" type="presParOf" srcId="{A1A47F8F-43B7-4C3D-AE32-E6E1EC6874B9}" destId="{484B3BA3-E1A8-4668-AEF4-8D530F4A5FA8}" srcOrd="3" destOrd="0" presId="urn:microsoft.com/office/officeart/2008/layout/HorizontalMultiLevelHierarchy"/>
    <dgm:cxn modelId="{77313CA3-6940-41D2-B790-E37327ECA5D2}" type="presParOf" srcId="{484B3BA3-E1A8-4668-AEF4-8D530F4A5FA8}" destId="{712FAAA3-E5CE-4995-A116-D42964EDB2E0}" srcOrd="0" destOrd="0" presId="urn:microsoft.com/office/officeart/2008/layout/HorizontalMultiLevelHierarchy"/>
    <dgm:cxn modelId="{B81E6EB5-B018-4530-AEB1-B24F82F8CAC2}" type="presParOf" srcId="{484B3BA3-E1A8-4668-AEF4-8D530F4A5FA8}" destId="{0030CF5B-F127-47C6-B0E4-B0089F7744FD}" srcOrd="1" destOrd="0" presId="urn:microsoft.com/office/officeart/2008/layout/HorizontalMultiLevelHierarchy"/>
    <dgm:cxn modelId="{053B393F-7DF7-42CD-BD4C-90A6AE27C382}" type="presParOf" srcId="{A1A47F8F-43B7-4C3D-AE32-E6E1EC6874B9}" destId="{96BFBF1A-5074-4A0E-B319-3C8F79E59AA5}" srcOrd="4" destOrd="0" presId="urn:microsoft.com/office/officeart/2008/layout/HorizontalMultiLevelHierarchy"/>
    <dgm:cxn modelId="{2C3CB8D5-6092-40E2-B658-FFA0A7F28871}" type="presParOf" srcId="{96BFBF1A-5074-4A0E-B319-3C8F79E59AA5}" destId="{B0F59CC2-6D23-4B0C-8C74-731376769045}" srcOrd="0" destOrd="0" presId="urn:microsoft.com/office/officeart/2008/layout/HorizontalMultiLevelHierarchy"/>
    <dgm:cxn modelId="{6D712745-6722-4AFB-BA39-21B347B6BBED}" type="presParOf" srcId="{A1A47F8F-43B7-4C3D-AE32-E6E1EC6874B9}" destId="{D8ACB87E-335D-4504-86EC-BEE9895AA5C3}" srcOrd="5" destOrd="0" presId="urn:microsoft.com/office/officeart/2008/layout/HorizontalMultiLevelHierarchy"/>
    <dgm:cxn modelId="{C5411381-634D-4E0B-B01B-D0239BDE1E5C}" type="presParOf" srcId="{D8ACB87E-335D-4504-86EC-BEE9895AA5C3}" destId="{B4143600-1DDE-4607-8684-F671061D14BF}" srcOrd="0" destOrd="0" presId="urn:microsoft.com/office/officeart/2008/layout/HorizontalMultiLevelHierarchy"/>
    <dgm:cxn modelId="{03AC5D38-F959-4966-8D9F-5CD6DA2191E4}" type="presParOf" srcId="{D8ACB87E-335D-4504-86EC-BEE9895AA5C3}" destId="{C88D0FC9-69F9-4FAC-B85A-74E361E21303}"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F5362B-10B7-4D9F-8121-C1F131C89EB0}">
      <dsp:nvSpPr>
        <dsp:cNvPr id="0" name=""/>
        <dsp:cNvSpPr/>
      </dsp:nvSpPr>
      <dsp:spPr>
        <a:xfrm>
          <a:off x="0" y="287848"/>
          <a:ext cx="11517607" cy="327600"/>
        </a:xfrm>
        <a:prstGeom prst="rect">
          <a:avLst/>
        </a:prstGeom>
        <a:solidFill>
          <a:schemeClr val="dk2">
            <a:alpha val="90000"/>
            <a:tint val="40000"/>
            <a:hueOff val="0"/>
            <a:satOff val="0"/>
            <a:lumOff val="0"/>
            <a:alphaOff val="0"/>
          </a:schemeClr>
        </a:solidFill>
        <a:ln w="6350" cap="flat" cmpd="sng" algn="ctr">
          <a:solidFill>
            <a:schemeClr val="dk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AE081F84-D2B2-48A7-B0E9-20F5AFDD63AB}">
      <dsp:nvSpPr>
        <dsp:cNvPr id="0" name=""/>
        <dsp:cNvSpPr/>
      </dsp:nvSpPr>
      <dsp:spPr>
        <a:xfrm>
          <a:off x="575880" y="95968"/>
          <a:ext cx="8062324" cy="38376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737" tIns="0" rIns="304737" bIns="0" numCol="1" spcCol="1270" anchor="ctr" anchorCtr="0">
          <a:noAutofit/>
        </a:bodyPr>
        <a:lstStyle/>
        <a:p>
          <a:pPr marL="0" lvl="0" indent="0" algn="l" defTabSz="711200">
            <a:lnSpc>
              <a:spcPct val="90000"/>
            </a:lnSpc>
            <a:spcBef>
              <a:spcPct val="0"/>
            </a:spcBef>
            <a:spcAft>
              <a:spcPct val="35000"/>
            </a:spcAft>
            <a:buNone/>
          </a:pPr>
          <a:r>
            <a:rPr lang="ru-RU" sz="1600" b="0" kern="1200" dirty="0" err="1">
              <a:solidFill>
                <a:srgbClr val="00274E"/>
              </a:solidFill>
              <a:latin typeface="Roboto Condensed Light" panose="02000000000000000000" pitchFamily="2" charset="0"/>
              <a:ea typeface="Roboto Condensed Light" panose="02000000000000000000" pitchFamily="2" charset="0"/>
            </a:rPr>
            <a:t>Цілеспрямованість</a:t>
          </a:r>
          <a:r>
            <a:rPr lang="ru-RU" sz="1600" b="0" kern="1200" dirty="0">
              <a:solidFill>
                <a:srgbClr val="00274E"/>
              </a:solidFill>
              <a:latin typeface="Roboto Condensed Light" panose="02000000000000000000" pitchFamily="2" charset="0"/>
              <a:ea typeface="Roboto Condensed Light" panose="02000000000000000000" pitchFamily="2" charset="0"/>
            </a:rPr>
            <a:t> та </a:t>
          </a:r>
          <a:r>
            <a:rPr lang="ru-RU" sz="1600" b="0" kern="1200" dirty="0" err="1">
              <a:solidFill>
                <a:srgbClr val="00274E"/>
              </a:solidFill>
              <a:latin typeface="Roboto Condensed Light" panose="02000000000000000000" pitchFamily="2" charset="0"/>
              <a:ea typeface="Roboto Condensed Light" panose="02000000000000000000" pitchFamily="2" charset="0"/>
            </a:rPr>
            <a:t>суспільно</a:t>
          </a:r>
          <a:r>
            <a:rPr lang="ru-RU" sz="1600" b="0" kern="1200" dirty="0">
              <a:solidFill>
                <a:srgbClr val="00274E"/>
              </a:solidFill>
              <a:latin typeface="Roboto Condensed Light" panose="02000000000000000000" pitchFamily="2" charset="0"/>
              <a:ea typeface="Roboto Condensed Light" panose="02000000000000000000" pitchFamily="2" charset="0"/>
            </a:rPr>
            <a:t> </a:t>
          </a:r>
          <a:r>
            <a:rPr lang="ru-RU" sz="1600" b="0" kern="1200" dirty="0" err="1">
              <a:solidFill>
                <a:srgbClr val="00274E"/>
              </a:solidFill>
              <a:latin typeface="Roboto Condensed Light" panose="02000000000000000000" pitchFamily="2" charset="0"/>
              <a:ea typeface="Roboto Condensed Light" panose="02000000000000000000" pitchFamily="2" charset="0"/>
            </a:rPr>
            <a:t>значущий</a:t>
          </a:r>
          <a:r>
            <a:rPr lang="ru-RU" sz="1600" b="0" kern="1200" dirty="0">
              <a:solidFill>
                <a:srgbClr val="00274E"/>
              </a:solidFill>
              <a:latin typeface="Roboto Condensed Light" panose="02000000000000000000" pitchFamily="2" charset="0"/>
              <a:ea typeface="Roboto Condensed Light" panose="02000000000000000000" pitchFamily="2" charset="0"/>
            </a:rPr>
            <a:t> </a:t>
          </a:r>
          <a:r>
            <a:rPr lang="ru-RU" sz="1600" b="0" kern="1200" dirty="0" err="1">
              <a:solidFill>
                <a:srgbClr val="00274E"/>
              </a:solidFill>
              <a:latin typeface="Roboto Condensed Light" panose="02000000000000000000" pitchFamily="2" charset="0"/>
              <a:ea typeface="Roboto Condensed Light" panose="02000000000000000000" pitchFamily="2" charset="0"/>
            </a:rPr>
            <a:t>зміст</a:t>
          </a:r>
          <a:endParaRPr lang="uk-UA" sz="1600" b="0" kern="1200" dirty="0">
            <a:solidFill>
              <a:srgbClr val="00274E"/>
            </a:solidFill>
            <a:latin typeface="Roboto Condensed Light" panose="02000000000000000000" pitchFamily="2" charset="0"/>
            <a:ea typeface="Roboto Condensed Light" panose="02000000000000000000" pitchFamily="2" charset="0"/>
          </a:endParaRPr>
        </a:p>
      </dsp:txBody>
      <dsp:txXfrm>
        <a:off x="594614" y="114702"/>
        <a:ext cx="8024856" cy="346292"/>
      </dsp:txXfrm>
    </dsp:sp>
    <dsp:sp modelId="{9EED5987-78D3-454E-9307-DC318BD9215E}">
      <dsp:nvSpPr>
        <dsp:cNvPr id="0" name=""/>
        <dsp:cNvSpPr/>
      </dsp:nvSpPr>
      <dsp:spPr>
        <a:xfrm>
          <a:off x="0" y="877528"/>
          <a:ext cx="11517607" cy="327600"/>
        </a:xfrm>
        <a:prstGeom prst="rect">
          <a:avLst/>
        </a:prstGeom>
        <a:solidFill>
          <a:schemeClr val="dk2">
            <a:alpha val="90000"/>
            <a:tint val="40000"/>
            <a:hueOff val="0"/>
            <a:satOff val="0"/>
            <a:lumOff val="0"/>
            <a:alphaOff val="0"/>
          </a:schemeClr>
        </a:solidFill>
        <a:ln w="6350" cap="flat" cmpd="sng" algn="ctr">
          <a:solidFill>
            <a:schemeClr val="dk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F922CFDF-D9C0-4EBE-9B69-BD8F5355C0A7}">
      <dsp:nvSpPr>
        <dsp:cNvPr id="0" name=""/>
        <dsp:cNvSpPr/>
      </dsp:nvSpPr>
      <dsp:spPr>
        <a:xfrm>
          <a:off x="575880" y="685648"/>
          <a:ext cx="8062324" cy="38376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737" tIns="0" rIns="304737" bIns="0" numCol="1" spcCol="1270" anchor="ctr" anchorCtr="0">
          <a:noAutofit/>
        </a:bodyPr>
        <a:lstStyle/>
        <a:p>
          <a:pPr marL="0" lvl="0" indent="0" algn="l" defTabSz="711200">
            <a:lnSpc>
              <a:spcPct val="90000"/>
            </a:lnSpc>
            <a:spcBef>
              <a:spcPct val="0"/>
            </a:spcBef>
            <a:spcAft>
              <a:spcPct val="35000"/>
            </a:spcAft>
            <a:buNone/>
          </a:pPr>
          <a:r>
            <a:rPr lang="ru-RU" sz="1600" b="0" kern="1200" dirty="0" err="1">
              <a:solidFill>
                <a:srgbClr val="00274E"/>
              </a:solidFill>
              <a:latin typeface="Roboto Condensed Light" panose="02000000000000000000" pitchFamily="2" charset="0"/>
              <a:ea typeface="Roboto Condensed Light" panose="02000000000000000000" pitchFamily="2" charset="0"/>
            </a:rPr>
            <a:t>Автономія</a:t>
          </a:r>
          <a:r>
            <a:rPr lang="ru-RU" sz="1600" b="0" kern="1200" dirty="0">
              <a:solidFill>
                <a:srgbClr val="00274E"/>
              </a:solidFill>
              <a:latin typeface="Roboto Condensed Light" panose="02000000000000000000" pitchFamily="2" charset="0"/>
              <a:ea typeface="Roboto Condensed Light" panose="02000000000000000000" pitchFamily="2" charset="0"/>
            </a:rPr>
            <a:t> й </a:t>
          </a:r>
          <a:r>
            <a:rPr lang="ru-RU" sz="1600" b="0" kern="1200" dirty="0" err="1">
              <a:solidFill>
                <a:srgbClr val="00274E"/>
              </a:solidFill>
              <a:latin typeface="Roboto Condensed Light" panose="02000000000000000000" pitchFamily="2" charset="0"/>
              <a:ea typeface="Roboto Condensed Light" panose="02000000000000000000" pitchFamily="2" charset="0"/>
            </a:rPr>
            <a:t>незалежність</a:t>
          </a:r>
          <a:r>
            <a:rPr lang="ru-RU" sz="1600" b="0" kern="1200" dirty="0">
              <a:solidFill>
                <a:srgbClr val="00274E"/>
              </a:solidFill>
              <a:latin typeface="Roboto Condensed Light" panose="02000000000000000000" pitchFamily="2" charset="0"/>
              <a:ea typeface="Roboto Condensed Light" panose="02000000000000000000" pitchFamily="2" charset="0"/>
            </a:rPr>
            <a:t> у </a:t>
          </a:r>
          <a:r>
            <a:rPr lang="ru-RU" sz="1600" b="0" kern="1200" dirty="0" err="1">
              <a:solidFill>
                <a:srgbClr val="00274E"/>
              </a:solidFill>
              <a:latin typeface="Roboto Condensed Light" panose="02000000000000000000" pitchFamily="2" charset="0"/>
              <a:ea typeface="Roboto Condensed Light" panose="02000000000000000000" pitchFamily="2" charset="0"/>
            </a:rPr>
            <a:t>прийнятті</a:t>
          </a:r>
          <a:r>
            <a:rPr lang="ru-RU" sz="1600" b="0" kern="1200" dirty="0">
              <a:solidFill>
                <a:srgbClr val="00274E"/>
              </a:solidFill>
              <a:latin typeface="Roboto Condensed Light" panose="02000000000000000000" pitchFamily="2" charset="0"/>
              <a:ea typeface="Roboto Condensed Light" panose="02000000000000000000" pitchFamily="2" charset="0"/>
            </a:rPr>
            <a:t> </a:t>
          </a:r>
          <a:r>
            <a:rPr lang="ru-RU" sz="1600" b="0" kern="1200" dirty="0" err="1">
              <a:solidFill>
                <a:srgbClr val="00274E"/>
              </a:solidFill>
              <a:latin typeface="Roboto Condensed Light" panose="02000000000000000000" pitchFamily="2" charset="0"/>
              <a:ea typeface="Roboto Condensed Light" panose="02000000000000000000" pitchFamily="2" charset="0"/>
            </a:rPr>
            <a:t>рішень</a:t>
          </a:r>
          <a:endParaRPr lang="uk-UA" sz="1600" b="0" kern="1200" dirty="0">
            <a:solidFill>
              <a:srgbClr val="00274E"/>
            </a:solidFill>
            <a:latin typeface="Roboto Condensed Light" panose="02000000000000000000" pitchFamily="2" charset="0"/>
            <a:ea typeface="Roboto Condensed Light" panose="02000000000000000000" pitchFamily="2" charset="0"/>
          </a:endParaRPr>
        </a:p>
      </dsp:txBody>
      <dsp:txXfrm>
        <a:off x="594614" y="704382"/>
        <a:ext cx="8024856" cy="346292"/>
      </dsp:txXfrm>
    </dsp:sp>
    <dsp:sp modelId="{C817E8EA-445A-451A-A5FC-4D9B8A2BB75A}">
      <dsp:nvSpPr>
        <dsp:cNvPr id="0" name=""/>
        <dsp:cNvSpPr/>
      </dsp:nvSpPr>
      <dsp:spPr>
        <a:xfrm>
          <a:off x="0" y="1467209"/>
          <a:ext cx="11517607" cy="327600"/>
        </a:xfrm>
        <a:prstGeom prst="rect">
          <a:avLst/>
        </a:prstGeom>
        <a:solidFill>
          <a:schemeClr val="dk2">
            <a:alpha val="90000"/>
            <a:tint val="40000"/>
            <a:hueOff val="0"/>
            <a:satOff val="0"/>
            <a:lumOff val="0"/>
            <a:alphaOff val="0"/>
          </a:schemeClr>
        </a:solidFill>
        <a:ln w="6350" cap="flat" cmpd="sng" algn="ctr">
          <a:solidFill>
            <a:schemeClr val="dk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A0D34643-3248-43C9-B2CC-F2173E15EB51}">
      <dsp:nvSpPr>
        <dsp:cNvPr id="0" name=""/>
        <dsp:cNvSpPr/>
      </dsp:nvSpPr>
      <dsp:spPr>
        <a:xfrm>
          <a:off x="575880" y="1275329"/>
          <a:ext cx="8062324" cy="38376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737" tIns="0" rIns="304737" bIns="0" numCol="1" spcCol="1270" anchor="ctr" anchorCtr="0">
          <a:noAutofit/>
        </a:bodyPr>
        <a:lstStyle/>
        <a:p>
          <a:pPr marL="0" lvl="0" indent="0" algn="l" defTabSz="711200">
            <a:lnSpc>
              <a:spcPct val="90000"/>
            </a:lnSpc>
            <a:spcBef>
              <a:spcPct val="0"/>
            </a:spcBef>
            <a:spcAft>
              <a:spcPct val="35000"/>
            </a:spcAft>
            <a:buNone/>
          </a:pPr>
          <a:r>
            <a:rPr lang="uk-UA" sz="1600" b="0" kern="1200" dirty="0" err="1">
              <a:solidFill>
                <a:srgbClr val="00274E"/>
              </a:solidFill>
              <a:latin typeface="Roboto Condensed Light" panose="02000000000000000000" pitchFamily="2" charset="0"/>
              <a:ea typeface="Roboto Condensed Light" panose="02000000000000000000" pitchFamily="2" charset="0"/>
            </a:rPr>
            <a:t>Інтелектуально</a:t>
          </a:r>
          <a:r>
            <a:rPr lang="uk-UA" sz="1600" b="0" kern="1200" dirty="0">
              <a:solidFill>
                <a:srgbClr val="00274E"/>
              </a:solidFill>
              <a:latin typeface="Roboto Condensed Light" panose="02000000000000000000" pitchFamily="2" charset="0"/>
              <a:ea typeface="Roboto Condensed Light" panose="02000000000000000000" pitchFamily="2" charset="0"/>
            </a:rPr>
            <a:t>-стимулююча та складна робота</a:t>
          </a:r>
        </a:p>
      </dsp:txBody>
      <dsp:txXfrm>
        <a:off x="594614" y="1294063"/>
        <a:ext cx="8024856" cy="346292"/>
      </dsp:txXfrm>
    </dsp:sp>
    <dsp:sp modelId="{CB3FFBD1-A161-4ADB-8BC1-5C249E5B075F}">
      <dsp:nvSpPr>
        <dsp:cNvPr id="0" name=""/>
        <dsp:cNvSpPr/>
      </dsp:nvSpPr>
      <dsp:spPr>
        <a:xfrm>
          <a:off x="0" y="2056889"/>
          <a:ext cx="11517607" cy="327600"/>
        </a:xfrm>
        <a:prstGeom prst="rect">
          <a:avLst/>
        </a:prstGeom>
        <a:solidFill>
          <a:schemeClr val="dk2">
            <a:alpha val="90000"/>
            <a:tint val="40000"/>
            <a:hueOff val="0"/>
            <a:satOff val="0"/>
            <a:lumOff val="0"/>
            <a:alphaOff val="0"/>
          </a:schemeClr>
        </a:solidFill>
        <a:ln w="6350" cap="flat" cmpd="sng" algn="ctr">
          <a:solidFill>
            <a:schemeClr val="dk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E7D6960E-59CF-48E3-9834-324D1C7AC929}">
      <dsp:nvSpPr>
        <dsp:cNvPr id="0" name=""/>
        <dsp:cNvSpPr/>
      </dsp:nvSpPr>
      <dsp:spPr>
        <a:xfrm>
          <a:off x="575880" y="1865009"/>
          <a:ext cx="8062324" cy="383760"/>
        </a:xfrm>
        <a:prstGeom prst="roundRect">
          <a:avLst/>
        </a:prstGeom>
        <a:gradFill rotWithShape="0">
          <a:gsLst>
            <a:gs pos="0">
              <a:prstClr val="white">
                <a:hueOff val="0"/>
                <a:satOff val="0"/>
                <a:lumOff val="0"/>
                <a:alphaOff val="0"/>
                <a:satMod val="103000"/>
                <a:lumMod val="102000"/>
                <a:tint val="94000"/>
              </a:prstClr>
            </a:gs>
            <a:gs pos="50000">
              <a:prstClr val="white">
                <a:hueOff val="0"/>
                <a:satOff val="0"/>
                <a:lumOff val="0"/>
                <a:alphaOff val="0"/>
                <a:satMod val="110000"/>
                <a:lumMod val="100000"/>
                <a:shade val="100000"/>
              </a:prstClr>
            </a:gs>
            <a:gs pos="100000">
              <a:prstClr val="white">
                <a:hueOff val="0"/>
                <a:satOff val="0"/>
                <a:lumOff val="0"/>
                <a:alphaOff val="0"/>
                <a:lumMod val="99000"/>
                <a:satMod val="120000"/>
                <a:shade val="78000"/>
              </a:prst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7656" tIns="0" rIns="267656" bIns="0" numCol="1" spcCol="1270" anchor="ctr" anchorCtr="0">
          <a:noAutofit/>
        </a:bodyPr>
        <a:lstStyle/>
        <a:p>
          <a:pPr marL="0" lvl="0" indent="0" algn="l" defTabSz="711200">
            <a:lnSpc>
              <a:spcPct val="90000"/>
            </a:lnSpc>
            <a:spcBef>
              <a:spcPct val="0"/>
            </a:spcBef>
            <a:spcAft>
              <a:spcPct val="35000"/>
            </a:spcAft>
            <a:buNone/>
          </a:pPr>
          <a:r>
            <a:rPr lang="uk-UA" sz="1600" b="0" kern="1200" dirty="0">
              <a:solidFill>
                <a:srgbClr val="00274E"/>
              </a:solidFill>
              <a:latin typeface="Roboto Condensed Light" panose="02000000000000000000" pitchFamily="2" charset="0"/>
              <a:ea typeface="Roboto Condensed Light" panose="02000000000000000000" pitchFamily="2" charset="0"/>
              <a:cs typeface="+mn-cs"/>
            </a:rPr>
            <a:t>Можливість професійного зростання</a:t>
          </a:r>
        </a:p>
      </dsp:txBody>
      <dsp:txXfrm>
        <a:off x="594614" y="1883743"/>
        <a:ext cx="8024856" cy="346292"/>
      </dsp:txXfrm>
    </dsp:sp>
    <dsp:sp modelId="{62688584-F035-4D60-BFBD-01D8127BA08B}">
      <dsp:nvSpPr>
        <dsp:cNvPr id="0" name=""/>
        <dsp:cNvSpPr/>
      </dsp:nvSpPr>
      <dsp:spPr>
        <a:xfrm>
          <a:off x="0" y="2646569"/>
          <a:ext cx="11517607" cy="327600"/>
        </a:xfrm>
        <a:prstGeom prst="rect">
          <a:avLst/>
        </a:prstGeom>
        <a:solidFill>
          <a:schemeClr val="dk2">
            <a:alpha val="90000"/>
            <a:tint val="40000"/>
            <a:hueOff val="0"/>
            <a:satOff val="0"/>
            <a:lumOff val="0"/>
            <a:alphaOff val="0"/>
          </a:schemeClr>
        </a:solidFill>
        <a:ln w="6350" cap="flat" cmpd="sng" algn="ctr">
          <a:solidFill>
            <a:schemeClr val="dk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437BCA03-D067-4BBB-881E-A339C8BB5980}">
      <dsp:nvSpPr>
        <dsp:cNvPr id="0" name=""/>
        <dsp:cNvSpPr/>
      </dsp:nvSpPr>
      <dsp:spPr>
        <a:xfrm>
          <a:off x="575880" y="2454689"/>
          <a:ext cx="8062324" cy="38376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737" tIns="0" rIns="304737" bIns="0" numCol="1" spcCol="1270" anchor="ctr" anchorCtr="0">
          <a:noAutofit/>
        </a:bodyPr>
        <a:lstStyle/>
        <a:p>
          <a:pPr marL="0" lvl="0" indent="0" algn="l" defTabSz="711200">
            <a:lnSpc>
              <a:spcPct val="90000"/>
            </a:lnSpc>
            <a:spcBef>
              <a:spcPct val="0"/>
            </a:spcBef>
            <a:spcAft>
              <a:spcPct val="35000"/>
            </a:spcAft>
            <a:buNone/>
          </a:pPr>
          <a:r>
            <a:rPr lang="uk-UA" sz="1600" b="0" kern="1200" dirty="0">
              <a:solidFill>
                <a:srgbClr val="00274E"/>
              </a:solidFill>
              <a:latin typeface="Roboto Condensed Light" panose="02000000000000000000" pitchFamily="2" charset="0"/>
              <a:ea typeface="Roboto Condensed Light" panose="02000000000000000000" pitchFamily="2" charset="0"/>
            </a:rPr>
            <a:t>Кар'єрні гарантії</a:t>
          </a:r>
        </a:p>
      </dsp:txBody>
      <dsp:txXfrm>
        <a:off x="594614" y="2473423"/>
        <a:ext cx="8024856" cy="346292"/>
      </dsp:txXfrm>
    </dsp:sp>
    <dsp:sp modelId="{9F179253-879A-4EA4-A03F-644FD84F6A2F}">
      <dsp:nvSpPr>
        <dsp:cNvPr id="0" name=""/>
        <dsp:cNvSpPr/>
      </dsp:nvSpPr>
      <dsp:spPr>
        <a:xfrm>
          <a:off x="0" y="3236249"/>
          <a:ext cx="11517607" cy="327600"/>
        </a:xfrm>
        <a:prstGeom prst="rect">
          <a:avLst/>
        </a:prstGeom>
        <a:solidFill>
          <a:schemeClr val="dk2">
            <a:alpha val="90000"/>
            <a:tint val="40000"/>
            <a:hueOff val="0"/>
            <a:satOff val="0"/>
            <a:lumOff val="0"/>
            <a:alphaOff val="0"/>
          </a:schemeClr>
        </a:solidFill>
        <a:ln w="6350" cap="flat" cmpd="sng" algn="ctr">
          <a:solidFill>
            <a:schemeClr val="dk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ABFC830D-2D66-45A5-8F99-F847094B6D70}">
      <dsp:nvSpPr>
        <dsp:cNvPr id="0" name=""/>
        <dsp:cNvSpPr/>
      </dsp:nvSpPr>
      <dsp:spPr>
        <a:xfrm>
          <a:off x="575880" y="3044369"/>
          <a:ext cx="8062324" cy="38376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737" tIns="0" rIns="304737" bIns="0" numCol="1" spcCol="1270" anchor="ctr" anchorCtr="0">
          <a:noAutofit/>
        </a:bodyPr>
        <a:lstStyle/>
        <a:p>
          <a:pPr marL="0" lvl="0" indent="0" algn="l" defTabSz="711200">
            <a:lnSpc>
              <a:spcPct val="90000"/>
            </a:lnSpc>
            <a:spcBef>
              <a:spcPct val="0"/>
            </a:spcBef>
            <a:spcAft>
              <a:spcPct val="35000"/>
            </a:spcAft>
            <a:buNone/>
          </a:pPr>
          <a:r>
            <a:rPr lang="uk-UA" sz="1600" b="0" kern="1200" dirty="0">
              <a:solidFill>
                <a:srgbClr val="00274E"/>
              </a:solidFill>
              <a:latin typeface="Roboto Condensed Light" panose="02000000000000000000" pitchFamily="2" charset="0"/>
              <a:ea typeface="Roboto Condensed Light" panose="02000000000000000000" pitchFamily="2" charset="0"/>
            </a:rPr>
            <a:t>Визнання та повага</a:t>
          </a:r>
        </a:p>
      </dsp:txBody>
      <dsp:txXfrm>
        <a:off x="594614" y="3063103"/>
        <a:ext cx="8024856" cy="346292"/>
      </dsp:txXfrm>
    </dsp:sp>
    <dsp:sp modelId="{A18E4259-B320-433A-8B76-D6A6BC424CF4}">
      <dsp:nvSpPr>
        <dsp:cNvPr id="0" name=""/>
        <dsp:cNvSpPr/>
      </dsp:nvSpPr>
      <dsp:spPr>
        <a:xfrm>
          <a:off x="0" y="3825929"/>
          <a:ext cx="11517607" cy="327600"/>
        </a:xfrm>
        <a:prstGeom prst="rect">
          <a:avLst/>
        </a:prstGeom>
        <a:solidFill>
          <a:schemeClr val="dk2">
            <a:alpha val="90000"/>
            <a:tint val="40000"/>
            <a:hueOff val="0"/>
            <a:satOff val="0"/>
            <a:lumOff val="0"/>
            <a:alphaOff val="0"/>
          </a:schemeClr>
        </a:solidFill>
        <a:ln w="6350" cap="flat" cmpd="sng" algn="ctr">
          <a:solidFill>
            <a:schemeClr val="dk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05A22A55-749E-4A27-A502-5CF6631DADB7}">
      <dsp:nvSpPr>
        <dsp:cNvPr id="0" name=""/>
        <dsp:cNvSpPr/>
      </dsp:nvSpPr>
      <dsp:spPr>
        <a:xfrm>
          <a:off x="575880" y="3634049"/>
          <a:ext cx="8062324" cy="38376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737" tIns="0" rIns="304737" bIns="0" numCol="1" spcCol="1270" anchor="ctr" anchorCtr="0">
          <a:noAutofit/>
        </a:bodyPr>
        <a:lstStyle/>
        <a:p>
          <a:pPr marL="0" lvl="0" indent="0" algn="l" defTabSz="711200">
            <a:lnSpc>
              <a:spcPct val="90000"/>
            </a:lnSpc>
            <a:spcBef>
              <a:spcPct val="0"/>
            </a:spcBef>
            <a:spcAft>
              <a:spcPct val="35000"/>
            </a:spcAft>
            <a:buNone/>
          </a:pPr>
          <a:r>
            <a:rPr lang="uk-UA" sz="1600" b="0" kern="1200" dirty="0">
              <a:solidFill>
                <a:srgbClr val="00274E"/>
              </a:solidFill>
              <a:latin typeface="Roboto Condensed Light" panose="02000000000000000000" pitchFamily="2" charset="0"/>
              <a:ea typeface="Roboto Condensed Light" panose="02000000000000000000" pitchFamily="2" charset="0"/>
            </a:rPr>
            <a:t>Колегіальність і підтримка в середині суддівської спільноти</a:t>
          </a:r>
        </a:p>
      </dsp:txBody>
      <dsp:txXfrm>
        <a:off x="594614" y="3652783"/>
        <a:ext cx="8024856" cy="3462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BFBF1A-5074-4A0E-B319-3C8F79E59AA5}">
      <dsp:nvSpPr>
        <dsp:cNvPr id="0" name=""/>
        <dsp:cNvSpPr/>
      </dsp:nvSpPr>
      <dsp:spPr>
        <a:xfrm>
          <a:off x="1616245" y="1133946"/>
          <a:ext cx="2372328" cy="937527"/>
        </a:xfrm>
        <a:custGeom>
          <a:avLst/>
          <a:gdLst/>
          <a:ahLst/>
          <a:cxnLst/>
          <a:rect l="0" t="0" r="0" b="0"/>
          <a:pathLst>
            <a:path>
              <a:moveTo>
                <a:pt x="0" y="0"/>
              </a:moveTo>
              <a:lnTo>
                <a:pt x="1186164" y="0"/>
              </a:lnTo>
              <a:lnTo>
                <a:pt x="1186164" y="937527"/>
              </a:lnTo>
              <a:lnTo>
                <a:pt x="2372328" y="937527"/>
              </a:lnTo>
            </a:path>
          </a:pathLst>
        </a:custGeom>
        <a:noFill/>
        <a:ln w="12700" cap="flat" cmpd="sng" algn="ctr">
          <a:noFill/>
          <a:prstDash val="solid"/>
          <a:miter lim="800000"/>
        </a:ln>
        <a:effectLst/>
        <a:scene3d>
          <a:camera prst="orthographicFront">
            <a:rot lat="0" lon="0" rev="0"/>
          </a:camera>
          <a:lightRig rig="chilly" dir="t">
            <a:rot lat="0" lon="0" rev="18480000"/>
          </a:lightRig>
        </a:scene3d>
        <a:sp3d prstMaterial="clear">
          <a:bevelT h="63500"/>
        </a:sp3d>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89000">
            <a:lnSpc>
              <a:spcPct val="90000"/>
            </a:lnSpc>
            <a:spcBef>
              <a:spcPct val="0"/>
            </a:spcBef>
            <a:spcAft>
              <a:spcPct val="35000"/>
            </a:spcAft>
            <a:buNone/>
          </a:pPr>
          <a:endParaRPr lang="uk-UA" sz="2000" kern="1200">
            <a:solidFill>
              <a:srgbClr val="00274E"/>
            </a:solidFill>
            <a:latin typeface="Roboto Condensed Light" panose="02000000000000000000" pitchFamily="2" charset="0"/>
            <a:ea typeface="Roboto Condensed Light" panose="02000000000000000000" pitchFamily="2" charset="0"/>
          </a:endParaRPr>
        </a:p>
      </dsp:txBody>
      <dsp:txXfrm>
        <a:off x="2738638" y="1538938"/>
        <a:ext cx="127543" cy="127543"/>
      </dsp:txXfrm>
    </dsp:sp>
    <dsp:sp modelId="{9EB63DEE-51DB-4F16-980F-233120130425}">
      <dsp:nvSpPr>
        <dsp:cNvPr id="0" name=""/>
        <dsp:cNvSpPr/>
      </dsp:nvSpPr>
      <dsp:spPr>
        <a:xfrm>
          <a:off x="1616245" y="1088226"/>
          <a:ext cx="2394428" cy="91440"/>
        </a:xfrm>
        <a:custGeom>
          <a:avLst/>
          <a:gdLst/>
          <a:ahLst/>
          <a:cxnLst/>
          <a:rect l="0" t="0" r="0" b="0"/>
          <a:pathLst>
            <a:path>
              <a:moveTo>
                <a:pt x="0" y="45720"/>
              </a:moveTo>
              <a:lnTo>
                <a:pt x="1197214" y="45720"/>
              </a:lnTo>
              <a:lnTo>
                <a:pt x="1197214" y="62671"/>
              </a:lnTo>
              <a:lnTo>
                <a:pt x="2394428" y="62671"/>
              </a:lnTo>
            </a:path>
          </a:pathLst>
        </a:custGeom>
        <a:noFill/>
        <a:ln w="12700" cap="flat" cmpd="sng" algn="ctr">
          <a:noFill/>
          <a:prstDash val="solid"/>
          <a:miter lim="800000"/>
        </a:ln>
        <a:effectLst/>
        <a:scene3d>
          <a:camera prst="orthographicFront">
            <a:rot lat="0" lon="0" rev="0"/>
          </a:camera>
          <a:lightRig rig="chilly" dir="t">
            <a:rot lat="0" lon="0" rev="18480000"/>
          </a:lightRig>
        </a:scene3d>
        <a:sp3d prstMaterial="clear">
          <a:bevelT h="63500"/>
        </a:sp3d>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89000">
            <a:lnSpc>
              <a:spcPct val="90000"/>
            </a:lnSpc>
            <a:spcBef>
              <a:spcPct val="0"/>
            </a:spcBef>
            <a:spcAft>
              <a:spcPct val="35000"/>
            </a:spcAft>
            <a:buNone/>
          </a:pPr>
          <a:endParaRPr lang="uk-UA" sz="2000" kern="1200">
            <a:solidFill>
              <a:srgbClr val="00274E"/>
            </a:solidFill>
            <a:latin typeface="Roboto Condensed Light" panose="02000000000000000000" pitchFamily="2" charset="0"/>
            <a:ea typeface="Roboto Condensed Light" panose="02000000000000000000" pitchFamily="2" charset="0"/>
          </a:endParaRPr>
        </a:p>
      </dsp:txBody>
      <dsp:txXfrm>
        <a:off x="2753597" y="1074084"/>
        <a:ext cx="119724" cy="119724"/>
      </dsp:txXfrm>
    </dsp:sp>
    <dsp:sp modelId="{91D012C8-EBEA-423C-B91D-193F54762D4E}">
      <dsp:nvSpPr>
        <dsp:cNvPr id="0" name=""/>
        <dsp:cNvSpPr/>
      </dsp:nvSpPr>
      <dsp:spPr>
        <a:xfrm>
          <a:off x="1616245" y="228972"/>
          <a:ext cx="2379374" cy="904973"/>
        </a:xfrm>
        <a:custGeom>
          <a:avLst/>
          <a:gdLst/>
          <a:ahLst/>
          <a:cxnLst/>
          <a:rect l="0" t="0" r="0" b="0"/>
          <a:pathLst>
            <a:path>
              <a:moveTo>
                <a:pt x="0" y="904973"/>
              </a:moveTo>
              <a:lnTo>
                <a:pt x="1189687" y="904973"/>
              </a:lnTo>
              <a:lnTo>
                <a:pt x="1189687" y="0"/>
              </a:lnTo>
              <a:lnTo>
                <a:pt x="2379374" y="0"/>
              </a:lnTo>
            </a:path>
          </a:pathLst>
        </a:custGeom>
        <a:noFill/>
        <a:ln w="12700" cap="flat" cmpd="sng" algn="ctr">
          <a:noFill/>
          <a:prstDash val="solid"/>
          <a:miter lim="800000"/>
        </a:ln>
        <a:effectLst/>
        <a:scene3d>
          <a:camera prst="orthographicFront">
            <a:rot lat="0" lon="0" rev="0"/>
          </a:camera>
          <a:lightRig rig="chilly" dir="t">
            <a:rot lat="0" lon="0" rev="18480000"/>
          </a:lightRig>
        </a:scene3d>
        <a:sp3d prstMaterial="clear">
          <a:bevelT h="63500"/>
        </a:sp3d>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89000">
            <a:lnSpc>
              <a:spcPct val="90000"/>
            </a:lnSpc>
            <a:spcBef>
              <a:spcPct val="0"/>
            </a:spcBef>
            <a:spcAft>
              <a:spcPct val="35000"/>
            </a:spcAft>
            <a:buNone/>
          </a:pPr>
          <a:endParaRPr lang="uk-UA" sz="2000" kern="1200">
            <a:solidFill>
              <a:srgbClr val="00274E"/>
            </a:solidFill>
            <a:latin typeface="Roboto Condensed Light" panose="02000000000000000000" pitchFamily="2" charset="0"/>
            <a:ea typeface="Roboto Condensed Light" panose="02000000000000000000" pitchFamily="2" charset="0"/>
          </a:endParaRPr>
        </a:p>
      </dsp:txBody>
      <dsp:txXfrm>
        <a:off x="2742291" y="617818"/>
        <a:ext cx="127283" cy="127283"/>
      </dsp:txXfrm>
    </dsp:sp>
    <dsp:sp modelId="{C3C4EF01-930F-4775-A197-16A3B045FF96}">
      <dsp:nvSpPr>
        <dsp:cNvPr id="0" name=""/>
        <dsp:cNvSpPr/>
      </dsp:nvSpPr>
      <dsp:spPr>
        <a:xfrm>
          <a:off x="0" y="671309"/>
          <a:ext cx="2307217" cy="925274"/>
        </a:xfrm>
        <a:prstGeom prst="rect">
          <a:avLst/>
        </a:prstGeom>
        <a:solidFill>
          <a:schemeClr val="accent1">
            <a:hueOff val="0"/>
            <a:satOff val="0"/>
            <a:lumOff val="0"/>
            <a:alphaOff val="0"/>
          </a:schemeClr>
        </a:solidFill>
        <a:ln w="12700" cap="flat" cmpd="sng" algn="ctr">
          <a:noFill/>
          <a:prstDash val="solid"/>
          <a:miter lim="800000"/>
        </a:ln>
        <a:effectLst/>
        <a:scene3d>
          <a:camera prst="orthographicFront">
            <a:rot lat="0" lon="0" rev="0"/>
          </a:camera>
          <a:lightRig rig="chilly" dir="t">
            <a:rot lat="0" lon="0" rev="18480000"/>
          </a:lightRig>
        </a:scene3d>
        <a:sp3d prstMaterial="clear">
          <a:bevelT h="63500"/>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uk-UA" sz="2000" b="1" kern="1200" dirty="0">
              <a:solidFill>
                <a:srgbClr val="00274E"/>
              </a:solidFill>
              <a:latin typeface="Roboto Condensed Light" panose="02000000000000000000" pitchFamily="2" charset="0"/>
              <a:ea typeface="Roboto Condensed Light" panose="02000000000000000000" pitchFamily="2" charset="0"/>
            </a:rPr>
            <a:t>Джерела стресу для суддів</a:t>
          </a:r>
        </a:p>
      </dsp:txBody>
      <dsp:txXfrm>
        <a:off x="0" y="671309"/>
        <a:ext cx="2307217" cy="925274"/>
      </dsp:txXfrm>
    </dsp:sp>
    <dsp:sp modelId="{332988FE-453B-48E8-9FD1-492D2BDD6A51}">
      <dsp:nvSpPr>
        <dsp:cNvPr id="0" name=""/>
        <dsp:cNvSpPr/>
      </dsp:nvSpPr>
      <dsp:spPr>
        <a:xfrm>
          <a:off x="3995619" y="9787"/>
          <a:ext cx="3524936" cy="438371"/>
        </a:xfrm>
        <a:prstGeom prst="rect">
          <a:avLst/>
        </a:prstGeom>
        <a:solidFill>
          <a:schemeClr val="accent1">
            <a:hueOff val="0"/>
            <a:satOff val="0"/>
            <a:lumOff val="0"/>
            <a:alphaOff val="0"/>
          </a:schemeClr>
        </a:solidFill>
        <a:ln w="12700" cap="flat" cmpd="sng" algn="ctr">
          <a:noFill/>
          <a:prstDash val="solid"/>
          <a:miter lim="800000"/>
        </a:ln>
        <a:effectLst/>
        <a:scene3d>
          <a:camera prst="orthographicFront">
            <a:rot lat="0" lon="0" rev="0"/>
          </a:camera>
          <a:lightRig rig="chilly" dir="t">
            <a:rot lat="0" lon="0" rev="18480000"/>
          </a:lightRig>
        </a:scene3d>
        <a:sp3d prstMaterial="clear">
          <a:bevelT h="63500"/>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uk-UA" sz="2000" i="1" kern="1200" dirty="0">
              <a:solidFill>
                <a:srgbClr val="008FD5"/>
              </a:solidFill>
              <a:latin typeface="Roboto Condensed Light" panose="02000000000000000000" pitchFamily="2" charset="0"/>
              <a:ea typeface="Roboto Condensed Light" panose="02000000000000000000" pitchFamily="2" charset="0"/>
            </a:rPr>
            <a:t>Надмірне навантаження</a:t>
          </a:r>
        </a:p>
      </dsp:txBody>
      <dsp:txXfrm>
        <a:off x="3995619" y="9787"/>
        <a:ext cx="3524936" cy="438371"/>
      </dsp:txXfrm>
    </dsp:sp>
    <dsp:sp modelId="{712FAAA3-E5CE-4995-A116-D42964EDB2E0}">
      <dsp:nvSpPr>
        <dsp:cNvPr id="0" name=""/>
        <dsp:cNvSpPr/>
      </dsp:nvSpPr>
      <dsp:spPr>
        <a:xfrm>
          <a:off x="4010674" y="931712"/>
          <a:ext cx="3524936" cy="438371"/>
        </a:xfrm>
        <a:prstGeom prst="rect">
          <a:avLst/>
        </a:prstGeom>
        <a:solidFill>
          <a:schemeClr val="accent1">
            <a:hueOff val="0"/>
            <a:satOff val="0"/>
            <a:lumOff val="0"/>
            <a:alphaOff val="0"/>
          </a:schemeClr>
        </a:solidFill>
        <a:ln w="12700" cap="flat" cmpd="sng" algn="ctr">
          <a:noFill/>
          <a:prstDash val="solid"/>
          <a:miter lim="800000"/>
        </a:ln>
        <a:effectLst/>
        <a:scene3d>
          <a:camera prst="orthographicFront">
            <a:rot lat="0" lon="0" rev="0"/>
          </a:camera>
          <a:lightRig rig="chilly" dir="t">
            <a:rot lat="0" lon="0" rev="18480000"/>
          </a:lightRig>
        </a:scene3d>
        <a:sp3d prstMaterial="clear">
          <a:bevelT h="63500"/>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uk-UA" sz="2000" i="1" kern="1200" dirty="0">
              <a:solidFill>
                <a:srgbClr val="008FD5"/>
              </a:solidFill>
              <a:latin typeface="Roboto Condensed Light" panose="02000000000000000000" pitchFamily="2" charset="0"/>
              <a:ea typeface="Roboto Condensed Light" panose="02000000000000000000" pitchFamily="2" charset="0"/>
            </a:rPr>
            <a:t>Тривалий робочий день</a:t>
          </a:r>
        </a:p>
      </dsp:txBody>
      <dsp:txXfrm>
        <a:off x="4010674" y="931712"/>
        <a:ext cx="3524936" cy="438371"/>
      </dsp:txXfrm>
    </dsp:sp>
    <dsp:sp modelId="{B4143600-1DDE-4607-8684-F671061D14BF}">
      <dsp:nvSpPr>
        <dsp:cNvPr id="0" name=""/>
        <dsp:cNvSpPr/>
      </dsp:nvSpPr>
      <dsp:spPr>
        <a:xfrm>
          <a:off x="3988574" y="1852287"/>
          <a:ext cx="3524936" cy="438371"/>
        </a:xfrm>
        <a:prstGeom prst="rect">
          <a:avLst/>
        </a:prstGeom>
        <a:solidFill>
          <a:schemeClr val="accent1">
            <a:hueOff val="0"/>
            <a:satOff val="0"/>
            <a:lumOff val="0"/>
            <a:alphaOff val="0"/>
          </a:schemeClr>
        </a:solidFill>
        <a:ln w="12700" cap="flat" cmpd="sng" algn="ctr">
          <a:noFill/>
          <a:prstDash val="solid"/>
          <a:miter lim="800000"/>
        </a:ln>
        <a:effectLst/>
        <a:scene3d>
          <a:camera prst="orthographicFront">
            <a:rot lat="0" lon="0" rev="0"/>
          </a:camera>
          <a:lightRig rig="chilly" dir="t">
            <a:rot lat="0" lon="0" rev="18480000"/>
          </a:lightRig>
        </a:scene3d>
        <a:sp3d prstMaterial="clear">
          <a:bevelT h="63500"/>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uk-UA" sz="2000" i="1" kern="1200" dirty="0">
              <a:solidFill>
                <a:srgbClr val="008FD5"/>
              </a:solidFill>
              <a:latin typeface="Roboto Condensed Light" panose="02000000000000000000" pitchFamily="2" charset="0"/>
              <a:ea typeface="Roboto Condensed Light" panose="02000000000000000000" pitchFamily="2" charset="0"/>
            </a:rPr>
            <a:t>Часові рамки</a:t>
          </a:r>
        </a:p>
      </dsp:txBody>
      <dsp:txXfrm>
        <a:off x="3988574" y="1852287"/>
        <a:ext cx="3524936" cy="438371"/>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930D5064-9E25-42A1-948C-8AEDFE64F56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uk-UA"/>
          </a:p>
        </p:txBody>
      </p:sp>
      <p:sp>
        <p:nvSpPr>
          <p:cNvPr id="3" name="Місце для дати 2">
            <a:extLst>
              <a:ext uri="{FF2B5EF4-FFF2-40B4-BE49-F238E27FC236}">
                <a16:creationId xmlns:a16="http://schemas.microsoft.com/office/drawing/2014/main" id="{1E57E95E-C84E-4264-9F97-3E63B0142B1F}"/>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205B9731-ECD8-4522-9102-B86FAB24FF04}" type="datetimeFigureOut">
              <a:rPr lang="uk-UA"/>
              <a:pPr>
                <a:defRPr/>
              </a:pPr>
              <a:t>19.03.2026</a:t>
            </a:fld>
            <a:endParaRPr lang="uk-UA"/>
          </a:p>
        </p:txBody>
      </p:sp>
      <p:sp>
        <p:nvSpPr>
          <p:cNvPr id="4" name="Місце для зображення 3">
            <a:extLst>
              <a:ext uri="{FF2B5EF4-FFF2-40B4-BE49-F238E27FC236}">
                <a16:creationId xmlns:a16="http://schemas.microsoft.com/office/drawing/2014/main" id="{25D821CF-5FF2-4371-81B3-ABE9C34C2D2B}"/>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uk-UA" noProof="0"/>
          </a:p>
        </p:txBody>
      </p:sp>
      <p:sp>
        <p:nvSpPr>
          <p:cNvPr id="5" name="Місце для нотаток 4">
            <a:extLst>
              <a:ext uri="{FF2B5EF4-FFF2-40B4-BE49-F238E27FC236}">
                <a16:creationId xmlns:a16="http://schemas.microsoft.com/office/drawing/2014/main" id="{7B7F9E28-C4FA-4C8F-98D0-7B4C597042EA}"/>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noProof="0"/>
              <a:t>Відредагуйте стиль зразка тексту</a:t>
            </a:r>
          </a:p>
          <a:p>
            <a:pPr lvl="1"/>
            <a:r>
              <a:rPr lang="uk-UA" noProof="0"/>
              <a:t>Другий рівень</a:t>
            </a:r>
          </a:p>
          <a:p>
            <a:pPr lvl="2"/>
            <a:r>
              <a:rPr lang="uk-UA" noProof="0"/>
              <a:t>Третій рівень</a:t>
            </a:r>
          </a:p>
          <a:p>
            <a:pPr lvl="3"/>
            <a:r>
              <a:rPr lang="uk-UA" noProof="0"/>
              <a:t>Четвертий рівень</a:t>
            </a:r>
          </a:p>
          <a:p>
            <a:pPr lvl="4"/>
            <a:r>
              <a:rPr lang="uk-UA" noProof="0"/>
              <a:t>П’ятий рівень</a:t>
            </a:r>
          </a:p>
        </p:txBody>
      </p:sp>
      <p:sp>
        <p:nvSpPr>
          <p:cNvPr id="6" name="Місце для нижнього колонтитула 5">
            <a:extLst>
              <a:ext uri="{FF2B5EF4-FFF2-40B4-BE49-F238E27FC236}">
                <a16:creationId xmlns:a16="http://schemas.microsoft.com/office/drawing/2014/main" id="{48328E82-0FF1-46E7-A824-44D72BA3A36C}"/>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uk-UA"/>
          </a:p>
        </p:txBody>
      </p:sp>
      <p:sp>
        <p:nvSpPr>
          <p:cNvPr id="7" name="Місце для номера слайда 6">
            <a:extLst>
              <a:ext uri="{FF2B5EF4-FFF2-40B4-BE49-F238E27FC236}">
                <a16:creationId xmlns:a16="http://schemas.microsoft.com/office/drawing/2014/main" id="{FC09180E-4719-40E8-9DCC-8F08B75EA3AB}"/>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8CA43397-9DAE-4983-B8E7-324A019CE096}" type="slidenum">
              <a:rPr lang="uk-UA" altLang="uk-UA"/>
              <a:pPr>
                <a:defRPr/>
              </a:pPr>
              <a:t>‹№›</a:t>
            </a:fld>
            <a:endParaRPr lang="uk-UA" altLang="uk-UA"/>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pPr>
              <a:defRPr/>
            </a:pPr>
            <a:fld id="{8CA43397-9DAE-4983-B8E7-324A019CE096}" type="slidenum">
              <a:rPr lang="uk-UA" altLang="uk-UA" smtClean="0"/>
              <a:pPr>
                <a:defRPr/>
              </a:pPr>
              <a:t>1</a:t>
            </a:fld>
            <a:endParaRPr lang="uk-UA" altLang="uk-UA"/>
          </a:p>
        </p:txBody>
      </p:sp>
    </p:spTree>
    <p:extLst>
      <p:ext uri="{BB962C8B-B14F-4D97-AF65-F5344CB8AC3E}">
        <p14:creationId xmlns:p14="http://schemas.microsoft.com/office/powerpoint/2010/main" val="4146210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480CD5A4-A4BF-419F-A80E-71B1DD7C8E1A}"/>
              </a:ext>
            </a:extLst>
          </p:cNvPr>
          <p:cNvSpPr>
            <a:spLocks noGrp="1"/>
          </p:cNvSpPr>
          <p:nvPr>
            <p:ph type="dt" sz="half" idx="10"/>
          </p:nvPr>
        </p:nvSpPr>
        <p:spPr/>
        <p:txBody>
          <a:bodyPr/>
          <a:lstStyle>
            <a:lvl1pPr>
              <a:defRPr/>
            </a:lvl1pPr>
          </a:lstStyle>
          <a:p>
            <a:pPr>
              <a:defRPr/>
            </a:pPr>
            <a:endParaRPr lang="uk-UA" dirty="0"/>
          </a:p>
        </p:txBody>
      </p:sp>
      <p:sp>
        <p:nvSpPr>
          <p:cNvPr id="5" name="Місце для нижнього колонтитула 4">
            <a:extLst>
              <a:ext uri="{FF2B5EF4-FFF2-40B4-BE49-F238E27FC236}">
                <a16:creationId xmlns:a16="http://schemas.microsoft.com/office/drawing/2014/main" id="{6C3080DE-4B62-4ABE-9AD1-19C29B738503}"/>
              </a:ext>
            </a:extLst>
          </p:cNvPr>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a:extLst>
              <a:ext uri="{FF2B5EF4-FFF2-40B4-BE49-F238E27FC236}">
                <a16:creationId xmlns:a16="http://schemas.microsoft.com/office/drawing/2014/main" id="{A659ACF4-2864-4FCF-9740-F61BC74DB2DA}"/>
              </a:ext>
            </a:extLst>
          </p:cNvPr>
          <p:cNvSpPr>
            <a:spLocks noGrp="1"/>
          </p:cNvSpPr>
          <p:nvPr>
            <p:ph type="sldNum" sz="quarter" idx="12"/>
          </p:nvPr>
        </p:nvSpPr>
        <p:spPr/>
        <p:txBody>
          <a:bodyPr/>
          <a:lstStyle>
            <a:lvl1pPr>
              <a:defRPr/>
            </a:lvl1pPr>
          </a:lstStyle>
          <a:p>
            <a:pPr>
              <a:defRPr/>
            </a:pPr>
            <a:fld id="{5E43C1F4-86ED-48B5-915D-117BAA8D5885}" type="slidenum">
              <a:rPr lang="uk-UA" altLang="uk-UA"/>
              <a:pPr>
                <a:defRPr/>
              </a:pPr>
              <a:t>‹№›</a:t>
            </a:fld>
            <a:endParaRPr lang="uk-UA" altLang="uk-UA"/>
          </a:p>
        </p:txBody>
      </p:sp>
    </p:spTree>
    <p:extLst>
      <p:ext uri="{BB962C8B-B14F-4D97-AF65-F5344CB8AC3E}">
        <p14:creationId xmlns:p14="http://schemas.microsoft.com/office/powerpoint/2010/main" val="690050543"/>
      </p:ext>
    </p:extLst>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480CD5A4-A4BF-419F-A80E-71B1DD7C8E1A}"/>
              </a:ext>
            </a:extLst>
          </p:cNvPr>
          <p:cNvSpPr>
            <a:spLocks noGrp="1"/>
          </p:cNvSpPr>
          <p:nvPr>
            <p:ph type="dt" sz="half" idx="10"/>
          </p:nvPr>
        </p:nvSpPr>
        <p:spPr/>
        <p:txBody>
          <a:bodyPr/>
          <a:lstStyle>
            <a:lvl1pPr>
              <a:defRPr/>
            </a:lvl1pPr>
          </a:lstStyle>
          <a:p>
            <a:pPr>
              <a:defRPr/>
            </a:pPr>
            <a:endParaRPr lang="uk-UA" dirty="0"/>
          </a:p>
        </p:txBody>
      </p:sp>
      <p:sp>
        <p:nvSpPr>
          <p:cNvPr id="5" name="Місце для нижнього колонтитула 4">
            <a:extLst>
              <a:ext uri="{FF2B5EF4-FFF2-40B4-BE49-F238E27FC236}">
                <a16:creationId xmlns:a16="http://schemas.microsoft.com/office/drawing/2014/main" id="{6C3080DE-4B62-4ABE-9AD1-19C29B738503}"/>
              </a:ext>
            </a:extLst>
          </p:cNvPr>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a:extLst>
              <a:ext uri="{FF2B5EF4-FFF2-40B4-BE49-F238E27FC236}">
                <a16:creationId xmlns:a16="http://schemas.microsoft.com/office/drawing/2014/main" id="{A659ACF4-2864-4FCF-9740-F61BC74DB2DA}"/>
              </a:ext>
            </a:extLst>
          </p:cNvPr>
          <p:cNvSpPr>
            <a:spLocks noGrp="1"/>
          </p:cNvSpPr>
          <p:nvPr>
            <p:ph type="sldNum" sz="quarter" idx="12"/>
          </p:nvPr>
        </p:nvSpPr>
        <p:spPr/>
        <p:txBody>
          <a:bodyPr/>
          <a:lstStyle>
            <a:lvl1pPr>
              <a:defRPr/>
            </a:lvl1pPr>
          </a:lstStyle>
          <a:p>
            <a:pPr>
              <a:defRPr/>
            </a:pPr>
            <a:fld id="{EA7D5620-B963-4EF5-BCA2-3B460610C6E2}" type="slidenum">
              <a:rPr lang="uk-UA" altLang="uk-UA"/>
              <a:pPr>
                <a:defRPr/>
              </a:pPr>
              <a:t>‹№›</a:t>
            </a:fld>
            <a:endParaRPr lang="uk-UA" altLang="uk-UA"/>
          </a:p>
        </p:txBody>
      </p:sp>
    </p:spTree>
    <p:extLst>
      <p:ext uri="{BB962C8B-B14F-4D97-AF65-F5344CB8AC3E}">
        <p14:creationId xmlns:p14="http://schemas.microsoft.com/office/powerpoint/2010/main" val="3644220991"/>
      </p:ext>
    </p:extLst>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480CD5A4-A4BF-419F-A80E-71B1DD7C8E1A}"/>
              </a:ext>
            </a:extLst>
          </p:cNvPr>
          <p:cNvSpPr>
            <a:spLocks noGrp="1"/>
          </p:cNvSpPr>
          <p:nvPr>
            <p:ph type="dt" sz="half" idx="10"/>
          </p:nvPr>
        </p:nvSpPr>
        <p:spPr/>
        <p:txBody>
          <a:bodyPr/>
          <a:lstStyle>
            <a:lvl1pPr>
              <a:defRPr/>
            </a:lvl1pPr>
          </a:lstStyle>
          <a:p>
            <a:pPr>
              <a:defRPr/>
            </a:pPr>
            <a:endParaRPr lang="uk-UA" dirty="0"/>
          </a:p>
        </p:txBody>
      </p:sp>
      <p:sp>
        <p:nvSpPr>
          <p:cNvPr id="5" name="Місце для нижнього колонтитула 4">
            <a:extLst>
              <a:ext uri="{FF2B5EF4-FFF2-40B4-BE49-F238E27FC236}">
                <a16:creationId xmlns:a16="http://schemas.microsoft.com/office/drawing/2014/main" id="{6C3080DE-4B62-4ABE-9AD1-19C29B738503}"/>
              </a:ext>
            </a:extLst>
          </p:cNvPr>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a:extLst>
              <a:ext uri="{FF2B5EF4-FFF2-40B4-BE49-F238E27FC236}">
                <a16:creationId xmlns:a16="http://schemas.microsoft.com/office/drawing/2014/main" id="{A659ACF4-2864-4FCF-9740-F61BC74DB2DA}"/>
              </a:ext>
            </a:extLst>
          </p:cNvPr>
          <p:cNvSpPr>
            <a:spLocks noGrp="1"/>
          </p:cNvSpPr>
          <p:nvPr>
            <p:ph type="sldNum" sz="quarter" idx="12"/>
          </p:nvPr>
        </p:nvSpPr>
        <p:spPr/>
        <p:txBody>
          <a:bodyPr/>
          <a:lstStyle>
            <a:lvl1pPr>
              <a:defRPr/>
            </a:lvl1pPr>
          </a:lstStyle>
          <a:p>
            <a:pPr>
              <a:defRPr/>
            </a:pPr>
            <a:fld id="{3CC119F4-559C-4FC3-B639-2E62D491D0D2}" type="slidenum">
              <a:rPr lang="uk-UA" altLang="uk-UA"/>
              <a:pPr>
                <a:defRPr/>
              </a:pPr>
              <a:t>‹№›</a:t>
            </a:fld>
            <a:endParaRPr lang="uk-UA" altLang="uk-UA"/>
          </a:p>
        </p:txBody>
      </p:sp>
    </p:spTree>
    <p:extLst>
      <p:ext uri="{BB962C8B-B14F-4D97-AF65-F5344CB8AC3E}">
        <p14:creationId xmlns:p14="http://schemas.microsoft.com/office/powerpoint/2010/main" val="2339368027"/>
      </p:ext>
    </p:extLst>
  </p:cSld>
  <p:clrMapOvr>
    <a:masterClrMapping/>
  </p:clrMapOvr>
  <p:transition spd="slow">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 Слайд з текстом">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18735" y="341784"/>
            <a:ext cx="10363200" cy="535995"/>
          </a:xfrm>
        </p:spPr>
        <p:txBody>
          <a:bodyPr anchor="ctr" anchorCtr="0">
            <a:normAutofit/>
          </a:bodyPr>
          <a:lstStyle>
            <a:lvl1pPr algn="l">
              <a:defRPr sz="3264" b="0" i="0" baseline="0">
                <a:solidFill>
                  <a:srgbClr val="00274E"/>
                </a:solidFill>
                <a:latin typeface="Roboto Condensed Light" charset="0"/>
                <a:ea typeface="Roboto Condensed Light" charset="0"/>
                <a:cs typeface="Roboto Condensed Light" charset="0"/>
              </a:defRPr>
            </a:lvl1pPr>
          </a:lstStyle>
          <a:p>
            <a:r>
              <a:rPr lang="uk-UA" dirty="0"/>
              <a:t>Заголовок слайду</a:t>
            </a:r>
            <a:endParaRPr lang="en-US" dirty="0"/>
          </a:p>
        </p:txBody>
      </p:sp>
      <p:sp>
        <p:nvSpPr>
          <p:cNvPr id="3" name="Subtitle 2"/>
          <p:cNvSpPr>
            <a:spLocks noGrp="1"/>
          </p:cNvSpPr>
          <p:nvPr>
            <p:ph type="subTitle" idx="1" hasCustomPrompt="1"/>
          </p:nvPr>
        </p:nvSpPr>
        <p:spPr>
          <a:xfrm>
            <a:off x="518735" y="1170312"/>
            <a:ext cx="9144001" cy="3270578"/>
          </a:xfrm>
        </p:spPr>
        <p:txBody>
          <a:bodyPr>
            <a:noAutofit/>
          </a:bodyPr>
          <a:lstStyle>
            <a:lvl1pPr marL="0" indent="0" algn="l">
              <a:lnSpc>
                <a:spcPct val="114000"/>
              </a:lnSpc>
              <a:spcBef>
                <a:spcPts val="0"/>
              </a:spcBef>
              <a:buNone/>
              <a:defRPr sz="1632" b="0" i="0">
                <a:latin typeface="Roboto Condensed Light" charset="0"/>
                <a:ea typeface="Roboto Condensed Light" charset="0"/>
                <a:cs typeface="Roboto Condensed Light" charset="0"/>
              </a:defRPr>
            </a:lvl1pPr>
            <a:lvl2pPr marL="457209" indent="0" algn="ctr">
              <a:buNone/>
              <a:defRPr sz="2000"/>
            </a:lvl2pPr>
            <a:lvl3pPr marL="914417" indent="0" algn="ctr">
              <a:buNone/>
              <a:defRPr sz="1800"/>
            </a:lvl3pPr>
            <a:lvl4pPr marL="1371626" indent="0" algn="ctr">
              <a:buNone/>
              <a:defRPr sz="1600"/>
            </a:lvl4pPr>
            <a:lvl5pPr marL="1828835" indent="0" algn="ctr">
              <a:buNone/>
              <a:defRPr sz="1600"/>
            </a:lvl5pPr>
            <a:lvl6pPr marL="2286044" indent="0" algn="ctr">
              <a:buNone/>
              <a:defRPr sz="1600"/>
            </a:lvl6pPr>
            <a:lvl7pPr marL="2743252" indent="0" algn="ctr">
              <a:buNone/>
              <a:defRPr sz="1600"/>
            </a:lvl7pPr>
            <a:lvl8pPr marL="3200461" indent="0" algn="ctr">
              <a:buNone/>
              <a:defRPr sz="1600"/>
            </a:lvl8pPr>
            <a:lvl9pPr marL="3657669" indent="0" algn="ctr">
              <a:buNone/>
              <a:defRPr sz="1600"/>
            </a:lvl9pPr>
          </a:lstStyle>
          <a:p>
            <a:r>
              <a:rPr lang="uk-UA" dirty="0"/>
              <a:t>Але щоб ви зрозуміли, звідки виникає це хибне уявлення людей, цуратись насолоди і вихваляти страждання, я розкрию перед вами всю картину і </a:t>
            </a:r>
            <a:r>
              <a:rPr lang="uk-UA" dirty="0" err="1"/>
              <a:t>роз’ясню</a:t>
            </a:r>
            <a:r>
              <a:rPr lang="uk-UA" dirty="0"/>
              <a:t>, що саме говорив цей чоловік, який відкрив істину, якого я б назвав зодчим щасливого життя. Дійсно, ніхто не відкидає, не зневажає, не уникає насолод тільки через те, що це насолоди, але лише через те, що тих, хто не вміє розумно вдаватися насолоді, осягають великі страждання.</a:t>
            </a:r>
          </a:p>
          <a:p>
            <a:r>
              <a:rPr lang="uk-UA" dirty="0"/>
              <a:t> </a:t>
            </a:r>
          </a:p>
          <a:p>
            <a:r>
              <a:rPr lang="uk-UA" dirty="0"/>
              <a:t>Так само як немає нікого, хто полюбивши, вважав і зажадав би саме страждання тільки за те, що це страждання, а не тому, що інший раз виникають такі обставини, коли страждання і біль приносять якесь і чималу насолоду. </a:t>
            </a:r>
            <a:endParaRPr lang="en-US" dirty="0"/>
          </a:p>
        </p:txBody>
      </p:sp>
      <p:cxnSp>
        <p:nvCxnSpPr>
          <p:cNvPr id="9" name="Straight Connector 8"/>
          <p:cNvCxnSpPr/>
          <p:nvPr userDrawn="1"/>
        </p:nvCxnSpPr>
        <p:spPr>
          <a:xfrm>
            <a:off x="617645" y="6314775"/>
            <a:ext cx="383871"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3" name="Text Placeholder 12"/>
          <p:cNvSpPr>
            <a:spLocks noGrp="1"/>
          </p:cNvSpPr>
          <p:nvPr>
            <p:ph type="body" sz="quarter" idx="13" hasCustomPrompt="1"/>
          </p:nvPr>
        </p:nvSpPr>
        <p:spPr>
          <a:xfrm>
            <a:off x="2035209" y="6040562"/>
            <a:ext cx="6118867" cy="294761"/>
          </a:xfrm>
        </p:spPr>
        <p:txBody>
          <a:bodyPr>
            <a:normAutofit/>
          </a:bodyPr>
          <a:lstStyle>
            <a:lvl1pPr marL="0" indent="0">
              <a:buNone/>
              <a:defRPr sz="1088" b="0" i="0" baseline="0">
                <a:solidFill>
                  <a:srgbClr val="00274E"/>
                </a:solidFill>
                <a:latin typeface="Roboto Condensed Light" charset="0"/>
                <a:ea typeface="Roboto Condensed Light" charset="0"/>
                <a:cs typeface="Roboto Condensed Light" charset="0"/>
              </a:defRPr>
            </a:lvl1pPr>
          </a:lstStyle>
          <a:p>
            <a:pPr lvl="0"/>
            <a:r>
              <a:rPr lang="uk-UA" dirty="0"/>
              <a:t>Заголовок презентації</a:t>
            </a:r>
            <a:endParaRPr lang="en-US" dirty="0"/>
          </a:p>
        </p:txBody>
      </p:sp>
      <p:sp>
        <p:nvSpPr>
          <p:cNvPr id="14" name="Subtitle 2"/>
          <p:cNvSpPr txBox="1">
            <a:spLocks/>
          </p:cNvSpPr>
          <p:nvPr userDrawn="1"/>
        </p:nvSpPr>
        <p:spPr>
          <a:xfrm>
            <a:off x="501746" y="5970198"/>
            <a:ext cx="1321254" cy="365125"/>
          </a:xfrm>
          <a:prstGeom prst="rect">
            <a:avLst/>
          </a:prstGeom>
        </p:spPr>
        <p:txBody>
          <a:bodyPr vert="horz" lIns="82918" tIns="41459" rIns="82918" bIns="41459" rtlCol="0" anchor="ctr" anchorCtr="0">
            <a:noAutofit/>
          </a:bodyPr>
          <a:lstStyle>
            <a:lvl1pPr marL="0" indent="0" algn="l" defTabSz="1008400" rtl="0" eaLnBrk="1" latinLnBrk="0" hangingPunct="1">
              <a:lnSpc>
                <a:spcPct val="114000"/>
              </a:lnSpc>
              <a:spcBef>
                <a:spcPts val="0"/>
              </a:spcBef>
              <a:buFont typeface="Arial" panose="020B0604020202020204" pitchFamily="34" charset="0"/>
              <a:buNone/>
              <a:defRPr sz="1800" b="0" i="0" kern="1200">
                <a:solidFill>
                  <a:schemeClr val="tx1"/>
                </a:solidFill>
                <a:latin typeface="Roboto Condensed Light" charset="0"/>
                <a:ea typeface="Roboto Condensed Light" charset="0"/>
                <a:cs typeface="Roboto Condensed Light" charset="0"/>
              </a:defRPr>
            </a:lvl1pPr>
            <a:lvl2pPr marL="504200" indent="0" algn="ctr" defTabSz="1008400" rtl="0" eaLnBrk="1" latinLnBrk="0" hangingPunct="1">
              <a:lnSpc>
                <a:spcPct val="90000"/>
              </a:lnSpc>
              <a:spcBef>
                <a:spcPts val="551"/>
              </a:spcBef>
              <a:buFont typeface="Arial" panose="020B0604020202020204" pitchFamily="34" charset="0"/>
              <a:buNone/>
              <a:defRPr sz="2206" kern="1200">
                <a:solidFill>
                  <a:schemeClr val="tx1"/>
                </a:solidFill>
                <a:latin typeface="+mn-lt"/>
                <a:ea typeface="+mn-ea"/>
                <a:cs typeface="+mn-cs"/>
              </a:defRPr>
            </a:lvl2pPr>
            <a:lvl3pPr marL="1008400" indent="0" algn="ctr" defTabSz="1008400" rtl="0" eaLnBrk="1" latinLnBrk="0" hangingPunct="1">
              <a:lnSpc>
                <a:spcPct val="90000"/>
              </a:lnSpc>
              <a:spcBef>
                <a:spcPts val="551"/>
              </a:spcBef>
              <a:buFont typeface="Arial" panose="020B0604020202020204" pitchFamily="34" charset="0"/>
              <a:buNone/>
              <a:defRPr sz="1985" kern="1200">
                <a:solidFill>
                  <a:schemeClr val="tx1"/>
                </a:solidFill>
                <a:latin typeface="+mn-lt"/>
                <a:ea typeface="+mn-ea"/>
                <a:cs typeface="+mn-cs"/>
              </a:defRPr>
            </a:lvl3pPr>
            <a:lvl4pPr marL="1512600"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4pPr>
            <a:lvl5pPr marL="20168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5pPr>
            <a:lvl6pPr marL="25210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6pPr>
            <a:lvl7pPr marL="30252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7pPr>
            <a:lvl8pPr marL="35294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8pPr>
            <a:lvl9pPr marL="40336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9pPr>
          </a:lstStyle>
          <a:p>
            <a:r>
              <a:rPr lang="uk-UA" sz="1088" dirty="0">
                <a:solidFill>
                  <a:srgbClr val="00274E"/>
                </a:solidFill>
              </a:rPr>
              <a:t>Верховний Суд</a:t>
            </a:r>
            <a:endParaRPr lang="en-US" sz="1088" dirty="0">
              <a:solidFill>
                <a:srgbClr val="00274E"/>
              </a:solidFill>
            </a:endParaRPr>
          </a:p>
        </p:txBody>
      </p:sp>
      <p:sp>
        <p:nvSpPr>
          <p:cNvPr id="22" name="Slide Number Placeholder 5"/>
          <p:cNvSpPr>
            <a:spLocks noGrp="1"/>
          </p:cNvSpPr>
          <p:nvPr>
            <p:ph type="sldNum" sz="quarter" idx="12"/>
          </p:nvPr>
        </p:nvSpPr>
        <p:spPr>
          <a:xfrm>
            <a:off x="8963678" y="5957942"/>
            <a:ext cx="2743201" cy="365125"/>
          </a:xfrm>
        </p:spPr>
        <p:txBody>
          <a:bodyPr/>
          <a:lstStyle>
            <a:lvl1pPr>
              <a:defRPr sz="1088" b="0" i="0">
                <a:solidFill>
                  <a:srgbClr val="00274E"/>
                </a:solidFill>
                <a:latin typeface="Roboto Condensed Light" charset="0"/>
                <a:ea typeface="Roboto Condensed Light" charset="0"/>
                <a:cs typeface="Roboto Condensed Light" charset="0"/>
              </a:defRPr>
            </a:lvl1pPr>
          </a:lstStyle>
          <a:p>
            <a:fld id="{E31F88C0-7908-8242-B816-1B240D45A7D7}" type="slidenum">
              <a:rPr lang="en-US" smtClean="0"/>
              <a:pPr/>
              <a:t>‹№›</a:t>
            </a:fld>
            <a:endParaRPr lang="en-US" dirty="0"/>
          </a:p>
        </p:txBody>
      </p:sp>
    </p:spTree>
    <p:extLst>
      <p:ext uri="{BB962C8B-B14F-4D97-AF65-F5344CB8AC3E}">
        <p14:creationId xmlns:p14="http://schemas.microsoft.com/office/powerpoint/2010/main" val="1466216634"/>
      </p:ext>
    </p:extLst>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480CD5A4-A4BF-419F-A80E-71B1DD7C8E1A}"/>
              </a:ext>
            </a:extLst>
          </p:cNvPr>
          <p:cNvSpPr>
            <a:spLocks noGrp="1"/>
          </p:cNvSpPr>
          <p:nvPr>
            <p:ph type="dt" sz="half" idx="10"/>
          </p:nvPr>
        </p:nvSpPr>
        <p:spPr/>
        <p:txBody>
          <a:bodyPr/>
          <a:lstStyle>
            <a:lvl1pPr>
              <a:defRPr/>
            </a:lvl1pPr>
          </a:lstStyle>
          <a:p>
            <a:pPr>
              <a:defRPr/>
            </a:pPr>
            <a:endParaRPr lang="uk-UA" dirty="0"/>
          </a:p>
        </p:txBody>
      </p:sp>
      <p:sp>
        <p:nvSpPr>
          <p:cNvPr id="5" name="Місце для нижнього колонтитула 4">
            <a:extLst>
              <a:ext uri="{FF2B5EF4-FFF2-40B4-BE49-F238E27FC236}">
                <a16:creationId xmlns:a16="http://schemas.microsoft.com/office/drawing/2014/main" id="{6C3080DE-4B62-4ABE-9AD1-19C29B738503}"/>
              </a:ext>
            </a:extLst>
          </p:cNvPr>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a:extLst>
              <a:ext uri="{FF2B5EF4-FFF2-40B4-BE49-F238E27FC236}">
                <a16:creationId xmlns:a16="http://schemas.microsoft.com/office/drawing/2014/main" id="{A659ACF4-2864-4FCF-9740-F61BC74DB2DA}"/>
              </a:ext>
            </a:extLst>
          </p:cNvPr>
          <p:cNvSpPr>
            <a:spLocks noGrp="1"/>
          </p:cNvSpPr>
          <p:nvPr>
            <p:ph type="sldNum" sz="quarter" idx="12"/>
          </p:nvPr>
        </p:nvSpPr>
        <p:spPr/>
        <p:txBody>
          <a:bodyPr/>
          <a:lstStyle>
            <a:lvl1pPr>
              <a:defRPr/>
            </a:lvl1pPr>
          </a:lstStyle>
          <a:p>
            <a:pPr>
              <a:defRPr/>
            </a:pPr>
            <a:fld id="{3FF6D0C7-E3C3-4501-B812-D4A33F668C48}" type="slidenum">
              <a:rPr lang="uk-UA" altLang="uk-UA"/>
              <a:pPr>
                <a:defRPr/>
              </a:pPr>
              <a:t>‹№›</a:t>
            </a:fld>
            <a:endParaRPr lang="uk-UA" altLang="uk-UA"/>
          </a:p>
        </p:txBody>
      </p:sp>
    </p:spTree>
    <p:extLst>
      <p:ext uri="{BB962C8B-B14F-4D97-AF65-F5344CB8AC3E}">
        <p14:creationId xmlns:p14="http://schemas.microsoft.com/office/powerpoint/2010/main" val="2470842048"/>
      </p:ext>
    </p:extLst>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480CD5A4-A4BF-419F-A80E-71B1DD7C8E1A}"/>
              </a:ext>
            </a:extLst>
          </p:cNvPr>
          <p:cNvSpPr>
            <a:spLocks noGrp="1"/>
          </p:cNvSpPr>
          <p:nvPr>
            <p:ph type="dt" sz="half" idx="10"/>
          </p:nvPr>
        </p:nvSpPr>
        <p:spPr/>
        <p:txBody>
          <a:bodyPr/>
          <a:lstStyle>
            <a:lvl1pPr>
              <a:defRPr/>
            </a:lvl1pPr>
          </a:lstStyle>
          <a:p>
            <a:pPr>
              <a:defRPr/>
            </a:pPr>
            <a:endParaRPr lang="uk-UA" dirty="0"/>
          </a:p>
        </p:txBody>
      </p:sp>
      <p:sp>
        <p:nvSpPr>
          <p:cNvPr id="5" name="Місце для нижнього колонтитула 4">
            <a:extLst>
              <a:ext uri="{FF2B5EF4-FFF2-40B4-BE49-F238E27FC236}">
                <a16:creationId xmlns:a16="http://schemas.microsoft.com/office/drawing/2014/main" id="{6C3080DE-4B62-4ABE-9AD1-19C29B738503}"/>
              </a:ext>
            </a:extLst>
          </p:cNvPr>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a:extLst>
              <a:ext uri="{FF2B5EF4-FFF2-40B4-BE49-F238E27FC236}">
                <a16:creationId xmlns:a16="http://schemas.microsoft.com/office/drawing/2014/main" id="{A659ACF4-2864-4FCF-9740-F61BC74DB2DA}"/>
              </a:ext>
            </a:extLst>
          </p:cNvPr>
          <p:cNvSpPr>
            <a:spLocks noGrp="1"/>
          </p:cNvSpPr>
          <p:nvPr>
            <p:ph type="sldNum" sz="quarter" idx="12"/>
          </p:nvPr>
        </p:nvSpPr>
        <p:spPr/>
        <p:txBody>
          <a:bodyPr/>
          <a:lstStyle>
            <a:lvl1pPr>
              <a:defRPr/>
            </a:lvl1pPr>
          </a:lstStyle>
          <a:p>
            <a:pPr>
              <a:defRPr/>
            </a:pPr>
            <a:fld id="{7DD9F7E9-58F8-427A-B8B9-35EFB2DF2EFA}" type="slidenum">
              <a:rPr lang="uk-UA" altLang="uk-UA"/>
              <a:pPr>
                <a:defRPr/>
              </a:pPr>
              <a:t>‹№›</a:t>
            </a:fld>
            <a:endParaRPr lang="uk-UA" altLang="uk-UA"/>
          </a:p>
        </p:txBody>
      </p:sp>
    </p:spTree>
    <p:extLst>
      <p:ext uri="{BB962C8B-B14F-4D97-AF65-F5344CB8AC3E}">
        <p14:creationId xmlns:p14="http://schemas.microsoft.com/office/powerpoint/2010/main" val="3935883079"/>
      </p:ext>
    </p:extLst>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a:extLst>
              <a:ext uri="{FF2B5EF4-FFF2-40B4-BE49-F238E27FC236}">
                <a16:creationId xmlns:a16="http://schemas.microsoft.com/office/drawing/2014/main" id="{480CD5A4-A4BF-419F-A80E-71B1DD7C8E1A}"/>
              </a:ext>
            </a:extLst>
          </p:cNvPr>
          <p:cNvSpPr>
            <a:spLocks noGrp="1"/>
          </p:cNvSpPr>
          <p:nvPr>
            <p:ph type="dt" sz="half" idx="10"/>
          </p:nvPr>
        </p:nvSpPr>
        <p:spPr/>
        <p:txBody>
          <a:bodyPr/>
          <a:lstStyle>
            <a:lvl1pPr>
              <a:defRPr/>
            </a:lvl1pPr>
          </a:lstStyle>
          <a:p>
            <a:pPr>
              <a:defRPr/>
            </a:pPr>
            <a:endParaRPr lang="uk-UA" dirty="0"/>
          </a:p>
        </p:txBody>
      </p:sp>
      <p:sp>
        <p:nvSpPr>
          <p:cNvPr id="6" name="Місце для нижнього колонтитула 4">
            <a:extLst>
              <a:ext uri="{FF2B5EF4-FFF2-40B4-BE49-F238E27FC236}">
                <a16:creationId xmlns:a16="http://schemas.microsoft.com/office/drawing/2014/main" id="{6C3080DE-4B62-4ABE-9AD1-19C29B738503}"/>
              </a:ext>
            </a:extLst>
          </p:cNvPr>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a:extLst>
              <a:ext uri="{FF2B5EF4-FFF2-40B4-BE49-F238E27FC236}">
                <a16:creationId xmlns:a16="http://schemas.microsoft.com/office/drawing/2014/main" id="{A659ACF4-2864-4FCF-9740-F61BC74DB2DA}"/>
              </a:ext>
            </a:extLst>
          </p:cNvPr>
          <p:cNvSpPr>
            <a:spLocks noGrp="1"/>
          </p:cNvSpPr>
          <p:nvPr>
            <p:ph type="sldNum" sz="quarter" idx="12"/>
          </p:nvPr>
        </p:nvSpPr>
        <p:spPr/>
        <p:txBody>
          <a:bodyPr/>
          <a:lstStyle>
            <a:lvl1pPr>
              <a:defRPr/>
            </a:lvl1pPr>
          </a:lstStyle>
          <a:p>
            <a:pPr>
              <a:defRPr/>
            </a:pPr>
            <a:fld id="{45C8AAAC-5730-453C-9302-3C724FCA46E4}" type="slidenum">
              <a:rPr lang="uk-UA" altLang="uk-UA"/>
              <a:pPr>
                <a:defRPr/>
              </a:pPr>
              <a:t>‹№›</a:t>
            </a:fld>
            <a:endParaRPr lang="uk-UA" altLang="uk-UA"/>
          </a:p>
        </p:txBody>
      </p:sp>
    </p:spTree>
    <p:extLst>
      <p:ext uri="{BB962C8B-B14F-4D97-AF65-F5344CB8AC3E}">
        <p14:creationId xmlns:p14="http://schemas.microsoft.com/office/powerpoint/2010/main" val="1220617459"/>
      </p:ext>
    </p:extLst>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a:extLst>
              <a:ext uri="{FF2B5EF4-FFF2-40B4-BE49-F238E27FC236}">
                <a16:creationId xmlns:a16="http://schemas.microsoft.com/office/drawing/2014/main" id="{480CD5A4-A4BF-419F-A80E-71B1DD7C8E1A}"/>
              </a:ext>
            </a:extLst>
          </p:cNvPr>
          <p:cNvSpPr>
            <a:spLocks noGrp="1"/>
          </p:cNvSpPr>
          <p:nvPr>
            <p:ph type="dt" sz="half" idx="10"/>
          </p:nvPr>
        </p:nvSpPr>
        <p:spPr/>
        <p:txBody>
          <a:bodyPr/>
          <a:lstStyle>
            <a:lvl1pPr>
              <a:defRPr/>
            </a:lvl1pPr>
          </a:lstStyle>
          <a:p>
            <a:pPr>
              <a:defRPr/>
            </a:pPr>
            <a:endParaRPr lang="uk-UA" dirty="0"/>
          </a:p>
        </p:txBody>
      </p:sp>
      <p:sp>
        <p:nvSpPr>
          <p:cNvPr id="8" name="Місце для нижнього колонтитула 4">
            <a:extLst>
              <a:ext uri="{FF2B5EF4-FFF2-40B4-BE49-F238E27FC236}">
                <a16:creationId xmlns:a16="http://schemas.microsoft.com/office/drawing/2014/main" id="{6C3080DE-4B62-4ABE-9AD1-19C29B738503}"/>
              </a:ext>
            </a:extLst>
          </p:cNvPr>
          <p:cNvSpPr>
            <a:spLocks noGrp="1"/>
          </p:cNvSpPr>
          <p:nvPr>
            <p:ph type="ftr" sz="quarter" idx="11"/>
          </p:nvPr>
        </p:nvSpPr>
        <p:spPr/>
        <p:txBody>
          <a:bodyPr/>
          <a:lstStyle>
            <a:lvl1pPr>
              <a:defRPr/>
            </a:lvl1pPr>
          </a:lstStyle>
          <a:p>
            <a:pPr>
              <a:defRPr/>
            </a:pPr>
            <a:endParaRPr lang="uk-UA"/>
          </a:p>
        </p:txBody>
      </p:sp>
      <p:sp>
        <p:nvSpPr>
          <p:cNvPr id="9" name="Місце для номера слайда 5">
            <a:extLst>
              <a:ext uri="{FF2B5EF4-FFF2-40B4-BE49-F238E27FC236}">
                <a16:creationId xmlns:a16="http://schemas.microsoft.com/office/drawing/2014/main" id="{A659ACF4-2864-4FCF-9740-F61BC74DB2DA}"/>
              </a:ext>
            </a:extLst>
          </p:cNvPr>
          <p:cNvSpPr>
            <a:spLocks noGrp="1"/>
          </p:cNvSpPr>
          <p:nvPr>
            <p:ph type="sldNum" sz="quarter" idx="12"/>
          </p:nvPr>
        </p:nvSpPr>
        <p:spPr/>
        <p:txBody>
          <a:bodyPr/>
          <a:lstStyle>
            <a:lvl1pPr>
              <a:defRPr/>
            </a:lvl1pPr>
          </a:lstStyle>
          <a:p>
            <a:pPr>
              <a:defRPr/>
            </a:pPr>
            <a:fld id="{4534A00F-3E7D-4FA3-9002-F9A81B66CF5F}" type="slidenum">
              <a:rPr lang="uk-UA" altLang="uk-UA"/>
              <a:pPr>
                <a:defRPr/>
              </a:pPr>
              <a:t>‹№›</a:t>
            </a:fld>
            <a:endParaRPr lang="uk-UA" altLang="uk-UA"/>
          </a:p>
        </p:txBody>
      </p:sp>
    </p:spTree>
    <p:extLst>
      <p:ext uri="{BB962C8B-B14F-4D97-AF65-F5344CB8AC3E}">
        <p14:creationId xmlns:p14="http://schemas.microsoft.com/office/powerpoint/2010/main" val="3151589194"/>
      </p:ext>
    </p:extLst>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a:extLst>
              <a:ext uri="{FF2B5EF4-FFF2-40B4-BE49-F238E27FC236}">
                <a16:creationId xmlns:a16="http://schemas.microsoft.com/office/drawing/2014/main" id="{480CD5A4-A4BF-419F-A80E-71B1DD7C8E1A}"/>
              </a:ext>
            </a:extLst>
          </p:cNvPr>
          <p:cNvSpPr>
            <a:spLocks noGrp="1"/>
          </p:cNvSpPr>
          <p:nvPr>
            <p:ph type="dt" sz="half" idx="10"/>
          </p:nvPr>
        </p:nvSpPr>
        <p:spPr/>
        <p:txBody>
          <a:bodyPr/>
          <a:lstStyle>
            <a:lvl1pPr>
              <a:defRPr/>
            </a:lvl1pPr>
          </a:lstStyle>
          <a:p>
            <a:pPr>
              <a:defRPr/>
            </a:pPr>
            <a:endParaRPr lang="uk-UA" dirty="0"/>
          </a:p>
        </p:txBody>
      </p:sp>
      <p:sp>
        <p:nvSpPr>
          <p:cNvPr id="4" name="Місце для нижнього колонтитула 4">
            <a:extLst>
              <a:ext uri="{FF2B5EF4-FFF2-40B4-BE49-F238E27FC236}">
                <a16:creationId xmlns:a16="http://schemas.microsoft.com/office/drawing/2014/main" id="{6C3080DE-4B62-4ABE-9AD1-19C29B738503}"/>
              </a:ext>
            </a:extLst>
          </p:cNvPr>
          <p:cNvSpPr>
            <a:spLocks noGrp="1"/>
          </p:cNvSpPr>
          <p:nvPr>
            <p:ph type="ftr" sz="quarter" idx="11"/>
          </p:nvPr>
        </p:nvSpPr>
        <p:spPr/>
        <p:txBody>
          <a:bodyPr/>
          <a:lstStyle>
            <a:lvl1pPr>
              <a:defRPr/>
            </a:lvl1pPr>
          </a:lstStyle>
          <a:p>
            <a:pPr>
              <a:defRPr/>
            </a:pPr>
            <a:endParaRPr lang="uk-UA"/>
          </a:p>
        </p:txBody>
      </p:sp>
      <p:sp>
        <p:nvSpPr>
          <p:cNvPr id="5" name="Місце для номера слайда 5">
            <a:extLst>
              <a:ext uri="{FF2B5EF4-FFF2-40B4-BE49-F238E27FC236}">
                <a16:creationId xmlns:a16="http://schemas.microsoft.com/office/drawing/2014/main" id="{A659ACF4-2864-4FCF-9740-F61BC74DB2DA}"/>
              </a:ext>
            </a:extLst>
          </p:cNvPr>
          <p:cNvSpPr>
            <a:spLocks noGrp="1"/>
          </p:cNvSpPr>
          <p:nvPr>
            <p:ph type="sldNum" sz="quarter" idx="12"/>
          </p:nvPr>
        </p:nvSpPr>
        <p:spPr/>
        <p:txBody>
          <a:bodyPr/>
          <a:lstStyle>
            <a:lvl1pPr>
              <a:defRPr/>
            </a:lvl1pPr>
          </a:lstStyle>
          <a:p>
            <a:pPr>
              <a:defRPr/>
            </a:pPr>
            <a:fld id="{FA638268-CBF7-4FFC-8881-570DC3FA88B6}" type="slidenum">
              <a:rPr lang="uk-UA" altLang="uk-UA"/>
              <a:pPr>
                <a:defRPr/>
              </a:pPr>
              <a:t>‹№›</a:t>
            </a:fld>
            <a:endParaRPr lang="uk-UA" altLang="uk-UA"/>
          </a:p>
        </p:txBody>
      </p:sp>
    </p:spTree>
    <p:extLst>
      <p:ext uri="{BB962C8B-B14F-4D97-AF65-F5344CB8AC3E}">
        <p14:creationId xmlns:p14="http://schemas.microsoft.com/office/powerpoint/2010/main" val="1975917165"/>
      </p:ext>
    </p:extLst>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id="{480CD5A4-A4BF-419F-A80E-71B1DD7C8E1A}"/>
              </a:ext>
            </a:extLst>
          </p:cNvPr>
          <p:cNvSpPr>
            <a:spLocks noGrp="1"/>
          </p:cNvSpPr>
          <p:nvPr>
            <p:ph type="dt" sz="half" idx="10"/>
          </p:nvPr>
        </p:nvSpPr>
        <p:spPr/>
        <p:txBody>
          <a:bodyPr/>
          <a:lstStyle>
            <a:lvl1pPr>
              <a:defRPr/>
            </a:lvl1pPr>
          </a:lstStyle>
          <a:p>
            <a:pPr>
              <a:defRPr/>
            </a:pPr>
            <a:endParaRPr lang="uk-UA" dirty="0"/>
          </a:p>
        </p:txBody>
      </p:sp>
      <p:sp>
        <p:nvSpPr>
          <p:cNvPr id="3" name="Місце для нижнього колонтитула 4">
            <a:extLst>
              <a:ext uri="{FF2B5EF4-FFF2-40B4-BE49-F238E27FC236}">
                <a16:creationId xmlns:a16="http://schemas.microsoft.com/office/drawing/2014/main" id="{6C3080DE-4B62-4ABE-9AD1-19C29B738503}"/>
              </a:ext>
            </a:extLst>
          </p:cNvPr>
          <p:cNvSpPr>
            <a:spLocks noGrp="1"/>
          </p:cNvSpPr>
          <p:nvPr>
            <p:ph type="ftr" sz="quarter" idx="11"/>
          </p:nvPr>
        </p:nvSpPr>
        <p:spPr/>
        <p:txBody>
          <a:bodyPr/>
          <a:lstStyle>
            <a:lvl1pPr>
              <a:defRPr/>
            </a:lvl1pPr>
          </a:lstStyle>
          <a:p>
            <a:pPr>
              <a:defRPr/>
            </a:pPr>
            <a:endParaRPr lang="uk-UA"/>
          </a:p>
        </p:txBody>
      </p:sp>
      <p:sp>
        <p:nvSpPr>
          <p:cNvPr id="4" name="Місце для номера слайда 5">
            <a:extLst>
              <a:ext uri="{FF2B5EF4-FFF2-40B4-BE49-F238E27FC236}">
                <a16:creationId xmlns:a16="http://schemas.microsoft.com/office/drawing/2014/main" id="{A659ACF4-2864-4FCF-9740-F61BC74DB2DA}"/>
              </a:ext>
            </a:extLst>
          </p:cNvPr>
          <p:cNvSpPr>
            <a:spLocks noGrp="1"/>
          </p:cNvSpPr>
          <p:nvPr>
            <p:ph type="sldNum" sz="quarter" idx="12"/>
          </p:nvPr>
        </p:nvSpPr>
        <p:spPr/>
        <p:txBody>
          <a:bodyPr/>
          <a:lstStyle>
            <a:lvl1pPr>
              <a:defRPr/>
            </a:lvl1pPr>
          </a:lstStyle>
          <a:p>
            <a:pPr>
              <a:defRPr/>
            </a:pPr>
            <a:fld id="{63BB65C1-531F-478D-B9EF-7F7D1C331680}" type="slidenum">
              <a:rPr lang="uk-UA" altLang="uk-UA"/>
              <a:pPr>
                <a:defRPr/>
              </a:pPr>
              <a:t>‹№›</a:t>
            </a:fld>
            <a:endParaRPr lang="uk-UA" altLang="uk-UA"/>
          </a:p>
        </p:txBody>
      </p:sp>
    </p:spTree>
    <p:extLst>
      <p:ext uri="{BB962C8B-B14F-4D97-AF65-F5344CB8AC3E}">
        <p14:creationId xmlns:p14="http://schemas.microsoft.com/office/powerpoint/2010/main" val="2531165916"/>
      </p:ext>
    </p:extLst>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480CD5A4-A4BF-419F-A80E-71B1DD7C8E1A}"/>
              </a:ext>
            </a:extLst>
          </p:cNvPr>
          <p:cNvSpPr>
            <a:spLocks noGrp="1"/>
          </p:cNvSpPr>
          <p:nvPr>
            <p:ph type="dt" sz="half" idx="10"/>
          </p:nvPr>
        </p:nvSpPr>
        <p:spPr/>
        <p:txBody>
          <a:bodyPr/>
          <a:lstStyle>
            <a:lvl1pPr>
              <a:defRPr/>
            </a:lvl1pPr>
          </a:lstStyle>
          <a:p>
            <a:pPr>
              <a:defRPr/>
            </a:pPr>
            <a:endParaRPr lang="uk-UA" dirty="0"/>
          </a:p>
        </p:txBody>
      </p:sp>
      <p:sp>
        <p:nvSpPr>
          <p:cNvPr id="6" name="Місце для нижнього колонтитула 4">
            <a:extLst>
              <a:ext uri="{FF2B5EF4-FFF2-40B4-BE49-F238E27FC236}">
                <a16:creationId xmlns:a16="http://schemas.microsoft.com/office/drawing/2014/main" id="{6C3080DE-4B62-4ABE-9AD1-19C29B738503}"/>
              </a:ext>
            </a:extLst>
          </p:cNvPr>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a:extLst>
              <a:ext uri="{FF2B5EF4-FFF2-40B4-BE49-F238E27FC236}">
                <a16:creationId xmlns:a16="http://schemas.microsoft.com/office/drawing/2014/main" id="{A659ACF4-2864-4FCF-9740-F61BC74DB2DA}"/>
              </a:ext>
            </a:extLst>
          </p:cNvPr>
          <p:cNvSpPr>
            <a:spLocks noGrp="1"/>
          </p:cNvSpPr>
          <p:nvPr>
            <p:ph type="sldNum" sz="quarter" idx="12"/>
          </p:nvPr>
        </p:nvSpPr>
        <p:spPr/>
        <p:txBody>
          <a:bodyPr/>
          <a:lstStyle>
            <a:lvl1pPr>
              <a:defRPr/>
            </a:lvl1pPr>
          </a:lstStyle>
          <a:p>
            <a:pPr>
              <a:defRPr/>
            </a:pPr>
            <a:fld id="{04FD5709-B24D-4903-A420-AC2CA72E9079}" type="slidenum">
              <a:rPr lang="uk-UA" altLang="uk-UA"/>
              <a:pPr>
                <a:defRPr/>
              </a:pPr>
              <a:t>‹№›</a:t>
            </a:fld>
            <a:endParaRPr lang="uk-UA" altLang="uk-UA"/>
          </a:p>
        </p:txBody>
      </p:sp>
    </p:spTree>
    <p:extLst>
      <p:ext uri="{BB962C8B-B14F-4D97-AF65-F5344CB8AC3E}">
        <p14:creationId xmlns:p14="http://schemas.microsoft.com/office/powerpoint/2010/main" val="1527478981"/>
      </p:ext>
    </p:extLst>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480CD5A4-A4BF-419F-A80E-71B1DD7C8E1A}"/>
              </a:ext>
            </a:extLst>
          </p:cNvPr>
          <p:cNvSpPr>
            <a:spLocks noGrp="1"/>
          </p:cNvSpPr>
          <p:nvPr>
            <p:ph type="dt" sz="half" idx="10"/>
          </p:nvPr>
        </p:nvSpPr>
        <p:spPr/>
        <p:txBody>
          <a:bodyPr/>
          <a:lstStyle>
            <a:lvl1pPr>
              <a:defRPr/>
            </a:lvl1pPr>
          </a:lstStyle>
          <a:p>
            <a:pPr>
              <a:defRPr/>
            </a:pPr>
            <a:endParaRPr lang="uk-UA" dirty="0"/>
          </a:p>
        </p:txBody>
      </p:sp>
      <p:sp>
        <p:nvSpPr>
          <p:cNvPr id="6" name="Місце для нижнього колонтитула 4">
            <a:extLst>
              <a:ext uri="{FF2B5EF4-FFF2-40B4-BE49-F238E27FC236}">
                <a16:creationId xmlns:a16="http://schemas.microsoft.com/office/drawing/2014/main" id="{6C3080DE-4B62-4ABE-9AD1-19C29B738503}"/>
              </a:ext>
            </a:extLst>
          </p:cNvPr>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a:extLst>
              <a:ext uri="{FF2B5EF4-FFF2-40B4-BE49-F238E27FC236}">
                <a16:creationId xmlns:a16="http://schemas.microsoft.com/office/drawing/2014/main" id="{A659ACF4-2864-4FCF-9740-F61BC74DB2DA}"/>
              </a:ext>
            </a:extLst>
          </p:cNvPr>
          <p:cNvSpPr>
            <a:spLocks noGrp="1"/>
          </p:cNvSpPr>
          <p:nvPr>
            <p:ph type="sldNum" sz="quarter" idx="12"/>
          </p:nvPr>
        </p:nvSpPr>
        <p:spPr/>
        <p:txBody>
          <a:bodyPr/>
          <a:lstStyle>
            <a:lvl1pPr>
              <a:defRPr/>
            </a:lvl1pPr>
          </a:lstStyle>
          <a:p>
            <a:pPr>
              <a:defRPr/>
            </a:pPr>
            <a:fld id="{1241DB7E-2AD6-4F61-84E2-F020744979E7}" type="slidenum">
              <a:rPr lang="uk-UA" altLang="uk-UA"/>
              <a:pPr>
                <a:defRPr/>
              </a:pPr>
              <a:t>‹№›</a:t>
            </a:fld>
            <a:endParaRPr lang="uk-UA" altLang="uk-UA"/>
          </a:p>
        </p:txBody>
      </p:sp>
    </p:spTree>
    <p:extLst>
      <p:ext uri="{BB962C8B-B14F-4D97-AF65-F5344CB8AC3E}">
        <p14:creationId xmlns:p14="http://schemas.microsoft.com/office/powerpoint/2010/main" val="3482105695"/>
      </p:ext>
    </p:extLst>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a:t>Клацніть, щоб редагувати стиль зразка заголовка</a:t>
            </a:r>
          </a:p>
        </p:txBody>
      </p:sp>
      <p:sp>
        <p:nvSpPr>
          <p:cNvPr id="1027" name="Місце для тексту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a:t>Відредагуйте стиль зразка тексту</a:t>
            </a:r>
          </a:p>
          <a:p>
            <a:pPr lvl="1"/>
            <a:r>
              <a:rPr lang="uk-UA" altLang="uk-UA"/>
              <a:t>Другий рівень</a:t>
            </a:r>
          </a:p>
          <a:p>
            <a:pPr lvl="2"/>
            <a:r>
              <a:rPr lang="uk-UA" altLang="uk-UA"/>
              <a:t>Третій рівень</a:t>
            </a:r>
          </a:p>
          <a:p>
            <a:pPr lvl="3"/>
            <a:r>
              <a:rPr lang="uk-UA" altLang="uk-UA"/>
              <a:t>Четвертий рівень</a:t>
            </a:r>
          </a:p>
          <a:p>
            <a:pPr lvl="4"/>
            <a:r>
              <a:rPr lang="uk-UA" altLang="uk-UA"/>
              <a:t>П’ятий рівень</a:t>
            </a:r>
          </a:p>
        </p:txBody>
      </p:sp>
      <p:sp>
        <p:nvSpPr>
          <p:cNvPr id="4" name="Місце для дати 3">
            <a:extLst>
              <a:ext uri="{FF2B5EF4-FFF2-40B4-BE49-F238E27FC236}">
                <a16:creationId xmlns:a16="http://schemas.microsoft.com/office/drawing/2014/main" id="{480CD5A4-A4BF-419F-A80E-71B1DD7C8E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uk-UA" dirty="0"/>
          </a:p>
        </p:txBody>
      </p:sp>
      <p:sp>
        <p:nvSpPr>
          <p:cNvPr id="5" name="Місце для нижнього колонтитула 4">
            <a:extLst>
              <a:ext uri="{FF2B5EF4-FFF2-40B4-BE49-F238E27FC236}">
                <a16:creationId xmlns:a16="http://schemas.microsoft.com/office/drawing/2014/main" id="{6C3080DE-4B62-4ABE-9AD1-19C29B7385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uk-UA"/>
          </a:p>
        </p:txBody>
      </p:sp>
      <p:sp>
        <p:nvSpPr>
          <p:cNvPr id="6" name="Місце для номера слайда 5">
            <a:extLst>
              <a:ext uri="{FF2B5EF4-FFF2-40B4-BE49-F238E27FC236}">
                <a16:creationId xmlns:a16="http://schemas.microsoft.com/office/drawing/2014/main" id="{A659ACF4-2864-4FCF-9740-F61BC74DB2DA}"/>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5BF70BBC-5BFD-424F-801A-D78EF1DFE25A}" type="slidenum">
              <a:rPr lang="uk-UA" altLang="uk-UA"/>
              <a:pPr>
                <a:defRPr/>
              </a:pPr>
              <a:t>‹№›</a:t>
            </a:fld>
            <a:endParaRPr lang="uk-UA" alt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wipe dir="r"/>
  </p:transition>
  <p:hf sldNum="0"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74E"/>
        </a:solidFill>
        <a:effectLst/>
      </p:bgPr>
    </p:bg>
    <p:spTree>
      <p:nvGrpSpPr>
        <p:cNvPr id="1" name=""/>
        <p:cNvGrpSpPr/>
        <p:nvPr/>
      </p:nvGrpSpPr>
      <p:grpSpPr>
        <a:xfrm>
          <a:off x="0" y="0"/>
          <a:ext cx="0" cy="0"/>
          <a:chOff x="0" y="0"/>
          <a:chExt cx="0" cy="0"/>
        </a:xfrm>
      </p:grpSpPr>
      <p:sp>
        <p:nvSpPr>
          <p:cNvPr id="4099" name="Заголовок 10"/>
          <p:cNvSpPr txBox="1">
            <a:spLocks noGrp="1" noChangeArrowheads="1"/>
          </p:cNvSpPr>
          <p:nvPr>
            <p:ph type="title"/>
          </p:nvPr>
        </p:nvSpPr>
        <p:spPr>
          <a:xfrm>
            <a:off x="334963" y="2074494"/>
            <a:ext cx="11522075" cy="2643908"/>
          </a:xfrm>
        </p:spPr>
        <p:txBody>
          <a:bodyPr/>
          <a:lstStyle/>
          <a:p>
            <a:pPr algn="l" eaLnBrk="1" hangingPunct="1"/>
            <a:r>
              <a:rPr lang="ru-RU" altLang="uk-UA" sz="4400" b="1" dirty="0" err="1">
                <a:solidFill>
                  <a:schemeClr val="bg1"/>
                </a:solidFill>
                <a:latin typeface="Roboto Condensed Light" panose="02000000000000000000" pitchFamily="2" charset="0"/>
                <a:ea typeface="Roboto Condensed Light" panose="02000000000000000000" pitchFamily="2" charset="0"/>
              </a:rPr>
              <a:t>Презентація</a:t>
            </a:r>
            <a:r>
              <a:rPr lang="ru-RU" altLang="uk-UA" sz="4400" b="1" dirty="0">
                <a:solidFill>
                  <a:schemeClr val="bg1"/>
                </a:solidFill>
                <a:latin typeface="Roboto Condensed Light" panose="02000000000000000000" pitchFamily="2" charset="0"/>
                <a:ea typeface="Roboto Condensed Light" panose="02000000000000000000" pitchFamily="2" charset="0"/>
              </a:rPr>
              <a:t> </a:t>
            </a:r>
            <a:r>
              <a:rPr lang="ru-RU" altLang="uk-UA" sz="4400" b="1" dirty="0" err="1">
                <a:solidFill>
                  <a:schemeClr val="bg1"/>
                </a:solidFill>
                <a:latin typeface="Roboto Condensed Light" panose="02000000000000000000" pitchFamily="2" charset="0"/>
                <a:ea typeface="Roboto Condensed Light" panose="02000000000000000000" pitchFamily="2" charset="0"/>
              </a:rPr>
              <a:t>Висновку</a:t>
            </a:r>
            <a:r>
              <a:rPr lang="ru-RU" altLang="uk-UA" sz="4400" b="1" dirty="0">
                <a:solidFill>
                  <a:schemeClr val="bg1"/>
                </a:solidFill>
                <a:latin typeface="Roboto Condensed Light" panose="02000000000000000000" pitchFamily="2" charset="0"/>
                <a:ea typeface="Roboto Condensed Light" panose="02000000000000000000" pitchFamily="2" charset="0"/>
              </a:rPr>
              <a:t> </a:t>
            </a:r>
            <a:r>
              <a:rPr lang="ru-RU" altLang="uk-UA" sz="4400" b="1" dirty="0" err="1">
                <a:solidFill>
                  <a:schemeClr val="bg1"/>
                </a:solidFill>
                <a:latin typeface="Roboto Condensed Light" panose="02000000000000000000" pitchFamily="2" charset="0"/>
                <a:ea typeface="Roboto Condensed Light" panose="02000000000000000000" pitchFamily="2" charset="0"/>
              </a:rPr>
              <a:t>Консультативної</a:t>
            </a:r>
            <a:r>
              <a:rPr lang="ru-RU" altLang="uk-UA" sz="4400" b="1" dirty="0">
                <a:solidFill>
                  <a:schemeClr val="bg1"/>
                </a:solidFill>
                <a:latin typeface="Roboto Condensed Light" panose="02000000000000000000" pitchFamily="2" charset="0"/>
                <a:ea typeface="Roboto Condensed Light" panose="02000000000000000000" pitchFamily="2" charset="0"/>
              </a:rPr>
              <a:t> ради </a:t>
            </a:r>
            <a:r>
              <a:rPr lang="ru-RU" altLang="uk-UA" sz="4400" b="1" dirty="0" err="1">
                <a:solidFill>
                  <a:schemeClr val="bg1"/>
                </a:solidFill>
                <a:latin typeface="Roboto Condensed Light" panose="02000000000000000000" pitchFamily="2" charset="0"/>
                <a:ea typeface="Roboto Condensed Light" panose="02000000000000000000" pitchFamily="2" charset="0"/>
              </a:rPr>
              <a:t>європейських</a:t>
            </a:r>
            <a:r>
              <a:rPr lang="ru-RU" altLang="uk-UA" sz="4400" b="1" dirty="0">
                <a:solidFill>
                  <a:schemeClr val="bg1"/>
                </a:solidFill>
                <a:latin typeface="Roboto Condensed Light" panose="02000000000000000000" pitchFamily="2" charset="0"/>
                <a:ea typeface="Roboto Condensed Light" panose="02000000000000000000" pitchFamily="2" charset="0"/>
              </a:rPr>
              <a:t> </a:t>
            </a:r>
            <a:r>
              <a:rPr lang="ru-RU" altLang="uk-UA" sz="4400" b="1" dirty="0" err="1">
                <a:solidFill>
                  <a:schemeClr val="bg1"/>
                </a:solidFill>
                <a:latin typeface="Roboto Condensed Light" panose="02000000000000000000" pitchFamily="2" charset="0"/>
                <a:ea typeface="Roboto Condensed Light" panose="02000000000000000000" pitchFamily="2" charset="0"/>
              </a:rPr>
              <a:t>суддів</a:t>
            </a:r>
            <a:r>
              <a:rPr lang="ru-RU" altLang="uk-UA" sz="4400" b="1" dirty="0">
                <a:solidFill>
                  <a:schemeClr val="bg1"/>
                </a:solidFill>
                <a:latin typeface="Roboto Condensed Light" panose="02000000000000000000" pitchFamily="2" charset="0"/>
                <a:ea typeface="Roboto Condensed Light" panose="02000000000000000000" pitchFamily="2" charset="0"/>
              </a:rPr>
              <a:t> № 28 (2025) </a:t>
            </a:r>
            <a:br>
              <a:rPr lang="ru-RU" altLang="uk-UA" sz="4400" b="1" dirty="0">
                <a:solidFill>
                  <a:schemeClr val="bg1"/>
                </a:solidFill>
                <a:latin typeface="Roboto Condensed Light" panose="02000000000000000000" pitchFamily="2" charset="0"/>
                <a:ea typeface="Roboto Condensed Light" panose="02000000000000000000" pitchFamily="2" charset="0"/>
              </a:rPr>
            </a:br>
            <a:r>
              <a:rPr lang="ru-RU" altLang="uk-UA" sz="4400" b="1" dirty="0">
                <a:solidFill>
                  <a:schemeClr val="bg1"/>
                </a:solidFill>
                <a:latin typeface="Roboto Condensed Light" panose="02000000000000000000" pitchFamily="2" charset="0"/>
                <a:ea typeface="Roboto Condensed Light" panose="02000000000000000000" pitchFamily="2" charset="0"/>
              </a:rPr>
              <a:t>«Про </a:t>
            </a:r>
            <a:r>
              <a:rPr lang="ru-RU" altLang="uk-UA" sz="4400" b="1" dirty="0" err="1">
                <a:solidFill>
                  <a:schemeClr val="bg1"/>
                </a:solidFill>
                <a:latin typeface="Roboto Condensed Light" panose="02000000000000000000" pitchFamily="2" charset="0"/>
                <a:ea typeface="Roboto Condensed Light" panose="02000000000000000000" pitchFamily="2" charset="0"/>
              </a:rPr>
              <a:t>важливість</a:t>
            </a:r>
            <a:r>
              <a:rPr lang="ru-RU" altLang="uk-UA" sz="4400" b="1" dirty="0">
                <a:solidFill>
                  <a:schemeClr val="bg1"/>
                </a:solidFill>
                <a:latin typeface="Roboto Condensed Light" panose="02000000000000000000" pitchFamily="2" charset="0"/>
                <a:ea typeface="Roboto Condensed Light" panose="02000000000000000000" pitchFamily="2" charset="0"/>
              </a:rPr>
              <a:t> </a:t>
            </a:r>
            <a:r>
              <a:rPr lang="ru-RU" altLang="uk-UA" sz="4400" b="1" dirty="0" err="1">
                <a:solidFill>
                  <a:schemeClr val="bg1"/>
                </a:solidFill>
                <a:latin typeface="Roboto Condensed Light" panose="02000000000000000000" pitchFamily="2" charset="0"/>
                <a:ea typeface="Roboto Condensed Light" panose="02000000000000000000" pitchFamily="2" charset="0"/>
              </a:rPr>
              <a:t>добробуту</a:t>
            </a:r>
            <a:r>
              <a:rPr lang="ru-RU" altLang="uk-UA" sz="4400" b="1" dirty="0">
                <a:solidFill>
                  <a:schemeClr val="bg1"/>
                </a:solidFill>
                <a:latin typeface="Roboto Condensed Light" panose="02000000000000000000" pitchFamily="2" charset="0"/>
                <a:ea typeface="Roboto Condensed Light" panose="02000000000000000000" pitchFamily="2" charset="0"/>
              </a:rPr>
              <a:t> </a:t>
            </a:r>
            <a:r>
              <a:rPr lang="ru-RU" altLang="uk-UA" sz="4400" b="1" dirty="0" err="1">
                <a:solidFill>
                  <a:schemeClr val="bg1"/>
                </a:solidFill>
                <a:latin typeface="Roboto Condensed Light" panose="02000000000000000000" pitchFamily="2" charset="0"/>
                <a:ea typeface="Roboto Condensed Light" panose="02000000000000000000" pitchFamily="2" charset="0"/>
              </a:rPr>
              <a:t>суддів</a:t>
            </a:r>
            <a:r>
              <a:rPr lang="ru-RU" altLang="uk-UA" sz="4400" b="1" dirty="0">
                <a:solidFill>
                  <a:schemeClr val="bg1"/>
                </a:solidFill>
                <a:latin typeface="Roboto Condensed Light" panose="02000000000000000000" pitchFamily="2" charset="0"/>
                <a:ea typeface="Roboto Condensed Light" panose="02000000000000000000" pitchFamily="2" charset="0"/>
              </a:rPr>
              <a:t> для </a:t>
            </a:r>
            <a:r>
              <a:rPr lang="ru-RU" altLang="uk-UA" sz="4400" b="1" dirty="0" err="1">
                <a:solidFill>
                  <a:schemeClr val="bg1"/>
                </a:solidFill>
                <a:latin typeface="Roboto Condensed Light" panose="02000000000000000000" pitchFamily="2" charset="0"/>
                <a:ea typeface="Roboto Condensed Light" panose="02000000000000000000" pitchFamily="2" charset="0"/>
              </a:rPr>
              <a:t>здійснення</a:t>
            </a:r>
            <a:r>
              <a:rPr lang="ru-RU" altLang="uk-UA" sz="4400" b="1" dirty="0">
                <a:solidFill>
                  <a:schemeClr val="bg1"/>
                </a:solidFill>
                <a:latin typeface="Roboto Condensed Light" panose="02000000000000000000" pitchFamily="2" charset="0"/>
                <a:ea typeface="Roboto Condensed Light" panose="02000000000000000000" pitchFamily="2" charset="0"/>
              </a:rPr>
              <a:t> </a:t>
            </a:r>
            <a:r>
              <a:rPr lang="ru-RU" altLang="uk-UA" sz="4400" b="1" dirty="0" err="1">
                <a:solidFill>
                  <a:schemeClr val="bg1"/>
                </a:solidFill>
                <a:latin typeface="Roboto Condensed Light" panose="02000000000000000000" pitchFamily="2" charset="0"/>
                <a:ea typeface="Roboto Condensed Light" panose="02000000000000000000" pitchFamily="2" charset="0"/>
              </a:rPr>
              <a:t>правосуддя</a:t>
            </a:r>
            <a:r>
              <a:rPr lang="ru-RU" altLang="uk-UA" sz="4400" b="1" dirty="0">
                <a:solidFill>
                  <a:schemeClr val="bg1"/>
                </a:solidFill>
                <a:latin typeface="Roboto Condensed Light" panose="02000000000000000000" pitchFamily="2" charset="0"/>
                <a:ea typeface="Roboto Condensed Light" panose="02000000000000000000" pitchFamily="2" charset="0"/>
              </a:rPr>
              <a:t>»</a:t>
            </a:r>
            <a:endParaRPr lang="uk-UA" altLang="uk-UA" sz="4400" dirty="0">
              <a:latin typeface="Roboto Condensed Light" panose="02000000000000000000" pitchFamily="2" charset="0"/>
              <a:ea typeface="Roboto Condensed Light" panose="02000000000000000000" pitchFamily="2" charset="0"/>
            </a:endParaRPr>
          </a:p>
        </p:txBody>
      </p:sp>
      <p:pic>
        <p:nvPicPr>
          <p:cNvPr id="4102" name="Рисунок 8"/>
          <p:cNvPicPr>
            <a:picLocks noChangeAspect="1" noChangeArrowheads="1"/>
          </p:cNvPicPr>
          <p:nvPr/>
        </p:nvPicPr>
        <p:blipFill>
          <a:blip r:embed="rId3" cstate="print"/>
          <a:srcRect/>
          <a:stretch>
            <a:fillRect/>
          </a:stretch>
        </p:blipFill>
        <p:spPr bwMode="auto">
          <a:xfrm>
            <a:off x="334963" y="404813"/>
            <a:ext cx="1186532" cy="1371824"/>
          </a:xfrm>
          <a:prstGeom prst="rect">
            <a:avLst/>
          </a:prstGeom>
          <a:noFill/>
          <a:ln w="9525">
            <a:noFill/>
            <a:miter lim="800000"/>
            <a:headEnd/>
            <a:tailEnd/>
          </a:ln>
        </p:spPr>
      </p:pic>
      <p:sp>
        <p:nvSpPr>
          <p:cNvPr id="2" name="Текст 11">
            <a:extLst>
              <a:ext uri="{FF2B5EF4-FFF2-40B4-BE49-F238E27FC236}">
                <a16:creationId xmlns:a16="http://schemas.microsoft.com/office/drawing/2014/main" id="{BCB008D5-9ACD-5075-31A8-312C39FCF103}"/>
              </a:ext>
            </a:extLst>
          </p:cNvPr>
          <p:cNvSpPr txBox="1">
            <a:spLocks/>
          </p:cNvSpPr>
          <p:nvPr/>
        </p:nvSpPr>
        <p:spPr bwMode="auto">
          <a:xfrm>
            <a:off x="334963" y="5588000"/>
            <a:ext cx="5498909" cy="901699"/>
          </a:xfrm>
          <a:prstGeom prst="rect">
            <a:avLst/>
          </a:prstGeom>
          <a:noFill/>
          <a:ln w="12700">
            <a:noFill/>
            <a:miter lim="400000"/>
            <a:headEnd/>
            <a:tailEnd/>
          </a:ln>
        </p:spPr>
        <p:txBody>
          <a:bodyPr lIns="50800" tIns="50800" rIns="50800" bIns="50800"/>
          <a:lstStyle/>
          <a:p>
            <a:pPr eaLnBrk="1" hangingPunct="1">
              <a:lnSpc>
                <a:spcPct val="90000"/>
              </a:lnSpc>
            </a:pPr>
            <a:r>
              <a:rPr lang="uk-UA" altLang="uk-UA" sz="1800" b="1" dirty="0">
                <a:solidFill>
                  <a:schemeClr val="bg1"/>
                </a:solidFill>
                <a:latin typeface="Roboto Condensed Light" pitchFamily="2" charset="0"/>
              </a:rPr>
              <a:t>Єгор КРАСНОВ</a:t>
            </a:r>
          </a:p>
          <a:p>
            <a:pPr eaLnBrk="1" hangingPunct="1">
              <a:lnSpc>
                <a:spcPct val="90000"/>
              </a:lnSpc>
            </a:pPr>
            <a:endParaRPr lang="ru-RU" altLang="uk-UA" sz="12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r>
              <a:rPr lang="ru-RU" altLang="uk-UA" sz="1400" dirty="0" err="1">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суддя</a:t>
            </a:r>
            <a:r>
              <a:rPr lang="ru-RU" altLang="uk-UA" sz="1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a:t>
            </a:r>
            <a:r>
              <a:rPr lang="ru-RU" altLang="uk-UA" sz="1400" dirty="0" err="1">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Касаційного</a:t>
            </a:r>
            <a:r>
              <a:rPr lang="ru-RU" altLang="uk-UA" sz="1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a:t>
            </a:r>
            <a:r>
              <a:rPr lang="ru-RU" altLang="uk-UA" sz="1400" dirty="0" err="1">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господарського</a:t>
            </a:r>
            <a:r>
              <a:rPr lang="ru-RU" altLang="uk-UA" sz="1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суду у </a:t>
            </a:r>
            <a:r>
              <a:rPr lang="ru-RU" altLang="uk-UA" sz="1400" dirty="0" err="1">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складі</a:t>
            </a:r>
            <a:r>
              <a:rPr lang="ru-RU" altLang="uk-UA" sz="1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Верховного Суду,</a:t>
            </a:r>
          </a:p>
          <a:p>
            <a:r>
              <a:rPr lang="ru-RU" altLang="uk-UA" sz="1400" dirty="0" err="1">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представник</a:t>
            </a:r>
            <a:r>
              <a:rPr lang="ru-RU" altLang="uk-UA" sz="1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a:t>
            </a:r>
            <a:r>
              <a:rPr lang="ru-RU" altLang="uk-UA" sz="1400" dirty="0" err="1">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України</a:t>
            </a:r>
            <a:r>
              <a:rPr lang="ru-RU" altLang="uk-UA" sz="1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в КРЄС</a:t>
            </a:r>
          </a:p>
        </p:txBody>
      </p:sp>
      <p:sp>
        <p:nvSpPr>
          <p:cNvPr id="3" name="Текст 11">
            <a:extLst>
              <a:ext uri="{FF2B5EF4-FFF2-40B4-BE49-F238E27FC236}">
                <a16:creationId xmlns:a16="http://schemas.microsoft.com/office/drawing/2014/main" id="{CB29986E-C6A6-3EC3-DF63-BD02C4FB6DF0}"/>
              </a:ext>
            </a:extLst>
          </p:cNvPr>
          <p:cNvSpPr txBox="1">
            <a:spLocks/>
          </p:cNvSpPr>
          <p:nvPr/>
        </p:nvSpPr>
        <p:spPr bwMode="auto">
          <a:xfrm>
            <a:off x="7693891" y="5587999"/>
            <a:ext cx="4163146" cy="901699"/>
          </a:xfrm>
          <a:prstGeom prst="rect">
            <a:avLst/>
          </a:prstGeom>
          <a:noFill/>
          <a:ln w="12700">
            <a:noFill/>
            <a:miter lim="400000"/>
            <a:headEnd/>
            <a:tailEnd/>
          </a:ln>
        </p:spPr>
        <p:txBody>
          <a:bodyPr lIns="50800" tIns="50800" rIns="50800" bIns="50800"/>
          <a:lstStyle/>
          <a:p>
            <a:pPr eaLnBrk="1" hangingPunct="1">
              <a:lnSpc>
                <a:spcPct val="90000"/>
              </a:lnSpc>
            </a:pPr>
            <a:r>
              <a:rPr lang="uk-UA" altLang="uk-UA" sz="1800" b="1" dirty="0">
                <a:solidFill>
                  <a:schemeClr val="bg1"/>
                </a:solidFill>
                <a:latin typeface="Roboto Condensed Light" pitchFamily="2" charset="0"/>
              </a:rPr>
              <a:t>23 березня 2026 року</a:t>
            </a:r>
          </a:p>
          <a:p>
            <a:pPr eaLnBrk="1" hangingPunct="1">
              <a:lnSpc>
                <a:spcPct val="90000"/>
              </a:lnSpc>
            </a:pPr>
            <a:endParaRPr lang="ru-RU" altLang="uk-UA" sz="12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r>
              <a:rPr lang="ru-RU" altLang="uk-UA" sz="1400" dirty="0" err="1">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Національна</a:t>
            </a:r>
            <a:r>
              <a:rPr lang="ru-RU" altLang="uk-UA" sz="1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школа </a:t>
            </a:r>
            <a:r>
              <a:rPr lang="ru-RU" altLang="uk-UA" sz="1400" dirty="0" err="1">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суддів</a:t>
            </a:r>
            <a:r>
              <a:rPr lang="ru-RU" altLang="uk-UA" sz="1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a:t>
            </a:r>
            <a:r>
              <a:rPr lang="ru-RU" altLang="uk-UA" sz="1400" dirty="0" err="1">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України</a:t>
            </a:r>
            <a:endParaRPr lang="ru-RU" altLang="uk-UA" sz="1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r>
              <a:rPr lang="ru-RU" altLang="uk-UA" sz="1400" dirty="0" err="1">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Підготовка</a:t>
            </a:r>
            <a:r>
              <a:rPr lang="ru-RU" altLang="uk-UA" sz="1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a:t>
            </a:r>
            <a:r>
              <a:rPr lang="ru-RU" altLang="uk-UA" sz="1400" dirty="0" err="1">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суддів</a:t>
            </a:r>
            <a:r>
              <a:rPr lang="ru-RU" altLang="uk-UA" sz="1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a:t>
            </a:r>
            <a:r>
              <a:rPr lang="ru-RU" altLang="uk-UA" sz="1400" dirty="0" err="1">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Вищого</a:t>
            </a:r>
            <a:r>
              <a:rPr lang="ru-RU" altLang="uk-UA" sz="1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a:t>
            </a:r>
            <a:r>
              <a:rPr lang="ru-RU" altLang="uk-UA" sz="1400" dirty="0" err="1">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антикорупційного</a:t>
            </a:r>
            <a:r>
              <a:rPr lang="ru-RU" altLang="uk-UA" sz="1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суду</a:t>
            </a:r>
          </a:p>
        </p:txBody>
      </p:sp>
    </p:spTree>
    <p:extLst>
      <p:ext uri="{BB962C8B-B14F-4D97-AF65-F5344CB8AC3E}">
        <p14:creationId xmlns:p14="http://schemas.microsoft.com/office/powerpoint/2010/main" val="3836805057"/>
      </p:ext>
    </p:extLst>
  </p:cSld>
  <p:clrMapOvr>
    <a:masterClrMapping/>
  </p:clrMapOvr>
  <p:transition spd="slow">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D202E-7216-267D-C437-37B303DB55C3}"/>
            </a:ext>
          </a:extLst>
        </p:cNvPr>
        <p:cNvGrpSpPr/>
        <p:nvPr/>
      </p:nvGrpSpPr>
      <p:grpSpPr>
        <a:xfrm>
          <a:off x="0" y="0"/>
          <a:ext cx="0" cy="0"/>
          <a:chOff x="0" y="0"/>
          <a:chExt cx="0" cy="0"/>
        </a:xfrm>
      </p:grpSpPr>
      <p:sp>
        <p:nvSpPr>
          <p:cNvPr id="4" name="Text Placeholder 12">
            <a:extLst>
              <a:ext uri="{FF2B5EF4-FFF2-40B4-BE49-F238E27FC236}">
                <a16:creationId xmlns:a16="http://schemas.microsoft.com/office/drawing/2014/main" id="{E2CC7BFE-ACF2-9C72-2939-C3CB6CBC2FFB}"/>
              </a:ext>
            </a:extLst>
          </p:cNvPr>
          <p:cNvSpPr txBox="1">
            <a:spLocks/>
          </p:cNvSpPr>
          <p:nvPr/>
        </p:nvSpPr>
        <p:spPr>
          <a:xfrm>
            <a:off x="1697425" y="6032029"/>
            <a:ext cx="9598648" cy="227878"/>
          </a:xfrm>
          <a:prstGeom prst="rect">
            <a:avLst/>
          </a:prstGeom>
        </p:spPr>
        <p:txBody>
          <a:bodyPr>
            <a:noAutofit/>
          </a:bodyPr>
          <a:lstStyle>
            <a:lvl1pPr marL="0" indent="0" algn="l" defTabSz="584200" rtl="0" eaLnBrk="0" fontAlgn="base" hangingPunct="0">
              <a:spcBef>
                <a:spcPts val="4200"/>
              </a:spcBef>
              <a:spcAft>
                <a:spcPct val="0"/>
              </a:spcAft>
              <a:buSzPct val="75000"/>
              <a:buNone/>
              <a:defRPr sz="1460" b="0" i="0" baseline="0">
                <a:solidFill>
                  <a:srgbClr val="00274E"/>
                </a:solidFill>
                <a:latin typeface="Roboto Condensed Light" charset="0"/>
                <a:ea typeface="Roboto Condensed Light" charset="0"/>
                <a:cs typeface="Roboto Condensed Light" charset="0"/>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a:lstStyle>
          <a:p>
            <a:r>
              <a:rPr lang="ru-RU" altLang="uk-UA" sz="1050" dirty="0" err="1"/>
              <a:t>Презентація</a:t>
            </a:r>
            <a:r>
              <a:rPr lang="ru-RU" altLang="uk-UA" sz="1050" dirty="0"/>
              <a:t> </a:t>
            </a:r>
            <a:r>
              <a:rPr lang="ru-RU" altLang="uk-UA" sz="1050" dirty="0" err="1"/>
              <a:t>Висновку</a:t>
            </a:r>
            <a:r>
              <a:rPr lang="ru-RU" altLang="uk-UA" sz="1050" dirty="0"/>
              <a:t> </a:t>
            </a:r>
            <a:r>
              <a:rPr lang="ru-RU" altLang="uk-UA" sz="1050" dirty="0" err="1"/>
              <a:t>Консультативної</a:t>
            </a:r>
            <a:r>
              <a:rPr lang="ru-RU" altLang="uk-UA" sz="1050" dirty="0"/>
              <a:t> ради </a:t>
            </a:r>
            <a:r>
              <a:rPr lang="ru-RU" altLang="uk-UA" sz="1050" dirty="0" err="1"/>
              <a:t>європейських</a:t>
            </a:r>
            <a:r>
              <a:rPr lang="ru-RU" altLang="uk-UA" sz="1050" dirty="0"/>
              <a:t> </a:t>
            </a:r>
            <a:r>
              <a:rPr lang="ru-RU" altLang="uk-UA" sz="1050" dirty="0" err="1"/>
              <a:t>суддів</a:t>
            </a:r>
            <a:r>
              <a:rPr lang="ru-RU" altLang="uk-UA" sz="1050" dirty="0"/>
              <a:t> № 28 (2025) «Про </a:t>
            </a:r>
            <a:r>
              <a:rPr lang="ru-RU" altLang="uk-UA" sz="1050" dirty="0" err="1"/>
              <a:t>важливість</a:t>
            </a:r>
            <a:r>
              <a:rPr lang="ru-RU" altLang="uk-UA" sz="1050" dirty="0"/>
              <a:t> </a:t>
            </a:r>
            <a:r>
              <a:rPr lang="ru-RU" altLang="uk-UA" sz="1050" dirty="0" err="1"/>
              <a:t>добробуту</a:t>
            </a:r>
            <a:r>
              <a:rPr lang="ru-RU" altLang="uk-UA" sz="1050" dirty="0"/>
              <a:t> </a:t>
            </a:r>
            <a:r>
              <a:rPr lang="ru-RU" altLang="uk-UA" sz="1050" dirty="0" err="1"/>
              <a:t>суддів</a:t>
            </a:r>
            <a:r>
              <a:rPr lang="ru-RU" altLang="uk-UA" sz="1050" dirty="0"/>
              <a:t> для </a:t>
            </a:r>
            <a:r>
              <a:rPr lang="ru-RU" altLang="uk-UA" sz="1050" dirty="0" err="1"/>
              <a:t>здійснення</a:t>
            </a:r>
            <a:r>
              <a:rPr lang="ru-RU" altLang="uk-UA" sz="1050" dirty="0"/>
              <a:t> </a:t>
            </a:r>
            <a:r>
              <a:rPr lang="ru-RU" altLang="uk-UA" sz="1050" dirty="0" err="1"/>
              <a:t>правосуддя</a:t>
            </a:r>
            <a:r>
              <a:rPr lang="ru-RU" altLang="uk-UA" sz="1050" dirty="0"/>
              <a:t>»</a:t>
            </a:r>
            <a:endParaRPr lang="uk-UA" sz="1050" kern="0" dirty="0"/>
          </a:p>
        </p:txBody>
      </p:sp>
      <p:sp>
        <p:nvSpPr>
          <p:cNvPr id="5" name="Місце для номера слайда 4">
            <a:extLst>
              <a:ext uri="{FF2B5EF4-FFF2-40B4-BE49-F238E27FC236}">
                <a16:creationId xmlns:a16="http://schemas.microsoft.com/office/drawing/2014/main" id="{D7E403CC-F31D-7438-6417-9A9C6360C2B1}"/>
              </a:ext>
            </a:extLst>
          </p:cNvPr>
          <p:cNvSpPr>
            <a:spLocks noGrp="1"/>
          </p:cNvSpPr>
          <p:nvPr>
            <p:ph type="sldNum" sz="quarter" idx="12"/>
          </p:nvPr>
        </p:nvSpPr>
        <p:spPr>
          <a:xfrm>
            <a:off x="11471565" y="5963406"/>
            <a:ext cx="385474" cy="365125"/>
          </a:xfrm>
        </p:spPr>
        <p:txBody>
          <a:bodyPr/>
          <a:lstStyle/>
          <a:p>
            <a:fld id="{E31F88C0-7908-8242-B816-1B240D45A7D7}" type="slidenum">
              <a:rPr lang="en-US" sz="1200" smtClean="0"/>
              <a:pPr/>
              <a:t>10</a:t>
            </a:fld>
            <a:endParaRPr lang="en-US" sz="1200" dirty="0"/>
          </a:p>
        </p:txBody>
      </p:sp>
      <p:sp>
        <p:nvSpPr>
          <p:cNvPr id="21" name="Text 0">
            <a:extLst>
              <a:ext uri="{FF2B5EF4-FFF2-40B4-BE49-F238E27FC236}">
                <a16:creationId xmlns:a16="http://schemas.microsoft.com/office/drawing/2014/main" id="{D1491B50-9F01-73D8-320C-C284B9ECC15B}"/>
              </a:ext>
            </a:extLst>
          </p:cNvPr>
          <p:cNvSpPr/>
          <p:nvPr/>
        </p:nvSpPr>
        <p:spPr>
          <a:xfrm>
            <a:off x="334963" y="404813"/>
            <a:ext cx="11517608" cy="590565"/>
          </a:xfrm>
          <a:prstGeom prst="rect">
            <a:avLst/>
          </a:prstGeom>
          <a:noFill/>
          <a:ln/>
        </p:spPr>
        <p:txBody>
          <a:bodyPr wrap="none" lIns="0" tIns="0" rIns="0" bIns="0" rtlCol="0" anchor="t"/>
          <a:lstStyle/>
          <a:p>
            <a:pPr eaLnBrk="1" fontAlgn="auto" hangingPunct="1">
              <a:lnSpc>
                <a:spcPts val="3900"/>
              </a:lnSpc>
              <a:spcBef>
                <a:spcPts val="0"/>
              </a:spcBef>
              <a:spcAft>
                <a:spcPts val="0"/>
              </a:spcAft>
            </a:pP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Загрози</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особистій</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безпеці</a:t>
            </a:r>
            <a:endPar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18" name="TextBox 17">
            <a:extLst>
              <a:ext uri="{FF2B5EF4-FFF2-40B4-BE49-F238E27FC236}">
                <a16:creationId xmlns:a16="http://schemas.microsoft.com/office/drawing/2014/main" id="{750BFD23-FB8D-F96F-B5A7-83C4B62FF598}"/>
              </a:ext>
            </a:extLst>
          </p:cNvPr>
          <p:cNvSpPr txBox="1"/>
          <p:nvPr/>
        </p:nvSpPr>
        <p:spPr>
          <a:xfrm>
            <a:off x="334963" y="1153254"/>
            <a:ext cx="11517608" cy="1031693"/>
          </a:xfrm>
          <a:prstGeom prst="rect">
            <a:avLst/>
          </a:prstGeom>
          <a:noFill/>
        </p:spPr>
        <p:txBody>
          <a:bodyPr wrap="square">
            <a:spAutoFit/>
          </a:bodyPr>
          <a:lstStyle/>
          <a:p>
            <a:pPr marL="0" indent="0" algn="just">
              <a:lnSpc>
                <a:spcPts val="2500"/>
              </a:lnSpc>
              <a:buNone/>
            </a:pPr>
            <a:r>
              <a:rPr lang="uk-UA"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Стаття 6 Конвенції вимагає, щоб судові провадження та рішення були публічно доступними. КРЄС підтверджує підтримку цього принципу як фундаменту прозорості та довіри суспільства до судової системи. Водночас публічність може піддавати суддів посиленому громадському контролю та ризикам для особистої безпеки.</a:t>
            </a:r>
          </a:p>
        </p:txBody>
      </p:sp>
      <p:sp>
        <p:nvSpPr>
          <p:cNvPr id="8" name="TextBox 7">
            <a:extLst>
              <a:ext uri="{FF2B5EF4-FFF2-40B4-BE49-F238E27FC236}">
                <a16:creationId xmlns:a16="http://schemas.microsoft.com/office/drawing/2014/main" id="{AC3D3EF3-80C0-DDCD-EB15-8425D39EE590}"/>
              </a:ext>
            </a:extLst>
          </p:cNvPr>
          <p:cNvSpPr txBox="1"/>
          <p:nvPr/>
        </p:nvSpPr>
        <p:spPr>
          <a:xfrm>
            <a:off x="334963" y="2363701"/>
            <a:ext cx="3248747" cy="2554545"/>
          </a:xfrm>
          <a:prstGeom prst="rect">
            <a:avLst/>
          </a:prstGeom>
          <a:solidFill>
            <a:schemeClr val="accent5">
              <a:lumMod val="20000"/>
              <a:lumOff val="80000"/>
            </a:schemeClr>
          </a:solidFill>
          <a:ln>
            <a:noFill/>
          </a:ln>
          <a:effectLst/>
          <a:scene3d>
            <a:camera prst="orthographicFront">
              <a:rot lat="0" lon="0" rev="0"/>
            </a:camera>
            <a:lightRig rig="chilly" dir="t">
              <a:rot lat="0" lon="0" rev="18480000"/>
            </a:lightRig>
          </a:scene3d>
          <a:sp3d prstMaterial="clear">
            <a:bevelT h="63500"/>
          </a:sp3d>
        </p:spPr>
        <p:txBody>
          <a:bodyPr wrap="square">
            <a:spAutoFit/>
          </a:bodyPr>
          <a:lstStyle/>
          <a:p>
            <a:pPr marL="0" indent="0" algn="just">
              <a:buNone/>
            </a:pP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Загрози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особистій</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безпеці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мають</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серйозні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наслідки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для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суддівської</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доброчесності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незалежності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Коли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відчувають</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тиск</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залякування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або</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страх за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власну</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безпеку</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чи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безпеку</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своїх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сімей</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існує</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реальний</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ризик</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що</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їхня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здатність</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ухвалювати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неупереджені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рішення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буде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під</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питанням</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sp>
        <p:nvSpPr>
          <p:cNvPr id="10" name="TextBox 9">
            <a:extLst>
              <a:ext uri="{FF2B5EF4-FFF2-40B4-BE49-F238E27FC236}">
                <a16:creationId xmlns:a16="http://schemas.microsoft.com/office/drawing/2014/main" id="{B3B8A124-A7A0-4970-840E-5FE81086385D}"/>
              </a:ext>
            </a:extLst>
          </p:cNvPr>
          <p:cNvSpPr txBox="1"/>
          <p:nvPr/>
        </p:nvSpPr>
        <p:spPr>
          <a:xfrm>
            <a:off x="4471627" y="2342823"/>
            <a:ext cx="3248747" cy="2554545"/>
          </a:xfrm>
          <a:prstGeom prst="rect">
            <a:avLst/>
          </a:prstGeom>
          <a:solidFill>
            <a:schemeClr val="accent5">
              <a:lumMod val="20000"/>
              <a:lumOff val="80000"/>
            </a:schemeClr>
          </a:solidFill>
          <a:ln>
            <a:noFill/>
          </a:ln>
          <a:effectLst/>
          <a:scene3d>
            <a:camera prst="orthographicFront">
              <a:rot lat="0" lon="0" rev="0"/>
            </a:camera>
            <a:lightRig rig="chilly" dir="t">
              <a:rot lat="0" lon="0" rev="18480000"/>
            </a:lightRig>
          </a:scene3d>
          <a:sp3d prstMaterial="clear">
            <a:bevelT h="63500"/>
          </a:sp3d>
        </p:spPr>
        <p:txBody>
          <a:bodyPr wrap="square">
            <a:spAutoFit/>
          </a:bodyPr>
          <a:lstStyle/>
          <a:p>
            <a:pPr marL="0" indent="0" algn="just">
              <a:buNone/>
            </a:pP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Поширення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соціальних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мереж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посилило</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ці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ризики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забезпечивши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можливість</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швидкого</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розповсюдження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агресивної</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риторики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або</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особистої</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інформації</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про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У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крайніх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випадках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можуть</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відчувати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додатковий</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тиск</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щодо</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необхідності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пояснювати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свої</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дії</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поза межами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офіційних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судових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рішень</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sp>
        <p:nvSpPr>
          <p:cNvPr id="11" name="TextBox 10">
            <a:extLst>
              <a:ext uri="{FF2B5EF4-FFF2-40B4-BE49-F238E27FC236}">
                <a16:creationId xmlns:a16="http://schemas.microsoft.com/office/drawing/2014/main" id="{32ABD7CE-BB01-1703-178C-2B6BE58C09AA}"/>
              </a:ext>
            </a:extLst>
          </p:cNvPr>
          <p:cNvSpPr txBox="1"/>
          <p:nvPr/>
        </p:nvSpPr>
        <p:spPr>
          <a:xfrm>
            <a:off x="8608291" y="2342823"/>
            <a:ext cx="3248747" cy="2062103"/>
          </a:xfrm>
          <a:prstGeom prst="rect">
            <a:avLst/>
          </a:prstGeom>
          <a:solidFill>
            <a:schemeClr val="accent5">
              <a:lumMod val="20000"/>
              <a:lumOff val="80000"/>
            </a:schemeClr>
          </a:solidFill>
          <a:ln>
            <a:noFill/>
          </a:ln>
          <a:effectLst/>
          <a:scene3d>
            <a:camera prst="orthographicFront">
              <a:rot lat="0" lon="0" rev="0"/>
            </a:camera>
            <a:lightRig rig="chilly" dir="t">
              <a:rot lat="0" lon="0" rev="18480000"/>
            </a:lightRig>
          </a:scene3d>
          <a:sp3d prstMaterial="clear">
            <a:bevelT h="63500"/>
          </a:sp3d>
        </p:spPr>
        <p:txBody>
          <a:bodyPr wrap="square">
            <a:spAutoFit/>
          </a:bodyPr>
          <a:lstStyle/>
          <a:p>
            <a:pPr marL="0" indent="0" algn="just">
              <a:buNone/>
            </a:pP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Тривалі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загрози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проблеми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стосовно</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безпеки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можуть</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мати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суттєвий</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вплив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на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благополуччя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спричиняючи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тривожність</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відчуття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ізоляції</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особливо коли вони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змушені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змінювати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свій</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спосіб</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життя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або</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обмежувати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перебування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у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публічних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місцях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spTree>
    <p:extLst>
      <p:ext uri="{BB962C8B-B14F-4D97-AF65-F5344CB8AC3E}">
        <p14:creationId xmlns:p14="http://schemas.microsoft.com/office/powerpoint/2010/main" val="3399499623"/>
      </p:ext>
    </p:extLst>
  </p:cSld>
  <p:clrMapOvr>
    <a:masterClrMapping/>
  </p:clrMapOvr>
  <p:transition spd="slow">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65AF0-6B7C-A05B-FB2E-83919D2F4B20}"/>
            </a:ext>
          </a:extLst>
        </p:cNvPr>
        <p:cNvGrpSpPr/>
        <p:nvPr/>
      </p:nvGrpSpPr>
      <p:grpSpPr>
        <a:xfrm>
          <a:off x="0" y="0"/>
          <a:ext cx="0" cy="0"/>
          <a:chOff x="0" y="0"/>
          <a:chExt cx="0" cy="0"/>
        </a:xfrm>
      </p:grpSpPr>
      <p:sp>
        <p:nvSpPr>
          <p:cNvPr id="4" name="Text Placeholder 12">
            <a:extLst>
              <a:ext uri="{FF2B5EF4-FFF2-40B4-BE49-F238E27FC236}">
                <a16:creationId xmlns:a16="http://schemas.microsoft.com/office/drawing/2014/main" id="{5EFB8568-C517-A440-C2A1-ABB60BA7E12A}"/>
              </a:ext>
            </a:extLst>
          </p:cNvPr>
          <p:cNvSpPr txBox="1">
            <a:spLocks/>
          </p:cNvSpPr>
          <p:nvPr/>
        </p:nvSpPr>
        <p:spPr>
          <a:xfrm>
            <a:off x="1697425" y="6032029"/>
            <a:ext cx="9598648" cy="227878"/>
          </a:xfrm>
          <a:prstGeom prst="rect">
            <a:avLst/>
          </a:prstGeom>
        </p:spPr>
        <p:txBody>
          <a:bodyPr>
            <a:noAutofit/>
          </a:bodyPr>
          <a:lstStyle>
            <a:lvl1pPr marL="0" indent="0" algn="l" defTabSz="584200" rtl="0" eaLnBrk="0" fontAlgn="base" hangingPunct="0">
              <a:spcBef>
                <a:spcPts val="4200"/>
              </a:spcBef>
              <a:spcAft>
                <a:spcPct val="0"/>
              </a:spcAft>
              <a:buSzPct val="75000"/>
              <a:buNone/>
              <a:defRPr sz="1460" b="0" i="0" baseline="0">
                <a:solidFill>
                  <a:srgbClr val="00274E"/>
                </a:solidFill>
                <a:latin typeface="Roboto Condensed Light" charset="0"/>
                <a:ea typeface="Roboto Condensed Light" charset="0"/>
                <a:cs typeface="Roboto Condensed Light" charset="0"/>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a:lstStyle>
          <a:p>
            <a:r>
              <a:rPr lang="ru-RU" altLang="uk-UA" sz="1050" dirty="0" err="1"/>
              <a:t>Презентація</a:t>
            </a:r>
            <a:r>
              <a:rPr lang="ru-RU" altLang="uk-UA" sz="1050" dirty="0"/>
              <a:t> </a:t>
            </a:r>
            <a:r>
              <a:rPr lang="ru-RU" altLang="uk-UA" sz="1050" dirty="0" err="1"/>
              <a:t>Висновку</a:t>
            </a:r>
            <a:r>
              <a:rPr lang="ru-RU" altLang="uk-UA" sz="1050" dirty="0"/>
              <a:t> </a:t>
            </a:r>
            <a:r>
              <a:rPr lang="ru-RU" altLang="uk-UA" sz="1050" dirty="0" err="1"/>
              <a:t>Консультативної</a:t>
            </a:r>
            <a:r>
              <a:rPr lang="ru-RU" altLang="uk-UA" sz="1050" dirty="0"/>
              <a:t> ради </a:t>
            </a:r>
            <a:r>
              <a:rPr lang="ru-RU" altLang="uk-UA" sz="1050" dirty="0" err="1"/>
              <a:t>європейських</a:t>
            </a:r>
            <a:r>
              <a:rPr lang="ru-RU" altLang="uk-UA" sz="1050" dirty="0"/>
              <a:t> </a:t>
            </a:r>
            <a:r>
              <a:rPr lang="ru-RU" altLang="uk-UA" sz="1050" dirty="0" err="1"/>
              <a:t>суддів</a:t>
            </a:r>
            <a:r>
              <a:rPr lang="ru-RU" altLang="uk-UA" sz="1050" dirty="0"/>
              <a:t> № 28 (2025) «Про </a:t>
            </a:r>
            <a:r>
              <a:rPr lang="ru-RU" altLang="uk-UA" sz="1050" dirty="0" err="1"/>
              <a:t>важливість</a:t>
            </a:r>
            <a:r>
              <a:rPr lang="ru-RU" altLang="uk-UA" sz="1050" dirty="0"/>
              <a:t> </a:t>
            </a:r>
            <a:r>
              <a:rPr lang="ru-RU" altLang="uk-UA" sz="1050" dirty="0" err="1"/>
              <a:t>добробуту</a:t>
            </a:r>
            <a:r>
              <a:rPr lang="ru-RU" altLang="uk-UA" sz="1050" dirty="0"/>
              <a:t> </a:t>
            </a:r>
            <a:r>
              <a:rPr lang="ru-RU" altLang="uk-UA" sz="1050" dirty="0" err="1"/>
              <a:t>суддів</a:t>
            </a:r>
            <a:r>
              <a:rPr lang="ru-RU" altLang="uk-UA" sz="1050" dirty="0"/>
              <a:t> для </a:t>
            </a:r>
            <a:r>
              <a:rPr lang="ru-RU" altLang="uk-UA" sz="1050" dirty="0" err="1"/>
              <a:t>здійснення</a:t>
            </a:r>
            <a:r>
              <a:rPr lang="ru-RU" altLang="uk-UA" sz="1050" dirty="0"/>
              <a:t> </a:t>
            </a:r>
            <a:r>
              <a:rPr lang="ru-RU" altLang="uk-UA" sz="1050" dirty="0" err="1"/>
              <a:t>правосуддя</a:t>
            </a:r>
            <a:r>
              <a:rPr lang="ru-RU" altLang="uk-UA" sz="1050" dirty="0"/>
              <a:t>»</a:t>
            </a:r>
            <a:endParaRPr lang="uk-UA" sz="1050" kern="0" dirty="0"/>
          </a:p>
        </p:txBody>
      </p:sp>
      <p:sp>
        <p:nvSpPr>
          <p:cNvPr id="5" name="Місце для номера слайда 4">
            <a:extLst>
              <a:ext uri="{FF2B5EF4-FFF2-40B4-BE49-F238E27FC236}">
                <a16:creationId xmlns:a16="http://schemas.microsoft.com/office/drawing/2014/main" id="{462438F6-86D4-91FB-DBDA-3E8517CC1410}"/>
              </a:ext>
            </a:extLst>
          </p:cNvPr>
          <p:cNvSpPr>
            <a:spLocks noGrp="1"/>
          </p:cNvSpPr>
          <p:nvPr>
            <p:ph type="sldNum" sz="quarter" idx="12"/>
          </p:nvPr>
        </p:nvSpPr>
        <p:spPr>
          <a:xfrm>
            <a:off x="11406909" y="5963406"/>
            <a:ext cx="450129" cy="365125"/>
          </a:xfrm>
        </p:spPr>
        <p:txBody>
          <a:bodyPr/>
          <a:lstStyle/>
          <a:p>
            <a:fld id="{E31F88C0-7908-8242-B816-1B240D45A7D7}" type="slidenum">
              <a:rPr lang="en-US" sz="1200" smtClean="0"/>
              <a:pPr/>
              <a:t>11</a:t>
            </a:fld>
            <a:endParaRPr lang="en-US" sz="1200" dirty="0"/>
          </a:p>
        </p:txBody>
      </p:sp>
      <p:sp>
        <p:nvSpPr>
          <p:cNvPr id="21" name="Text 0">
            <a:extLst>
              <a:ext uri="{FF2B5EF4-FFF2-40B4-BE49-F238E27FC236}">
                <a16:creationId xmlns:a16="http://schemas.microsoft.com/office/drawing/2014/main" id="{093E83C9-59F1-FB83-F339-33D8CA714533}"/>
              </a:ext>
            </a:extLst>
          </p:cNvPr>
          <p:cNvSpPr/>
          <p:nvPr/>
        </p:nvSpPr>
        <p:spPr>
          <a:xfrm>
            <a:off x="334963" y="404813"/>
            <a:ext cx="11517608" cy="590565"/>
          </a:xfrm>
          <a:prstGeom prst="rect">
            <a:avLst/>
          </a:prstGeom>
          <a:noFill/>
          <a:ln/>
        </p:spPr>
        <p:txBody>
          <a:bodyPr wrap="none" lIns="0" tIns="0" rIns="0" bIns="0" rtlCol="0" anchor="t"/>
          <a:lstStyle/>
          <a:p>
            <a:pPr eaLnBrk="1" fontAlgn="auto" hangingPunct="1">
              <a:lnSpc>
                <a:spcPts val="3900"/>
              </a:lnSpc>
              <a:spcBef>
                <a:spcPts val="0"/>
              </a:spcBef>
              <a:spcAft>
                <a:spcPts val="0"/>
              </a:spcAft>
            </a:pP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Війна</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глобальні</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конфлікти</a:t>
            </a:r>
            <a:endPar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18" name="TextBox 17">
            <a:extLst>
              <a:ext uri="{FF2B5EF4-FFF2-40B4-BE49-F238E27FC236}">
                <a16:creationId xmlns:a16="http://schemas.microsoft.com/office/drawing/2014/main" id="{A8A65619-F9CC-BBAE-A77B-24F429B50DB9}"/>
              </a:ext>
            </a:extLst>
          </p:cNvPr>
          <p:cNvSpPr txBox="1"/>
          <p:nvPr/>
        </p:nvSpPr>
        <p:spPr>
          <a:xfrm>
            <a:off x="334963" y="1015332"/>
            <a:ext cx="11517608" cy="1569660"/>
          </a:xfrm>
          <a:prstGeom prst="rect">
            <a:avLst/>
          </a:prstGeom>
          <a:noFill/>
        </p:spPr>
        <p:txBody>
          <a:bodyPr wrap="square">
            <a:spAutoFit/>
          </a:bodyPr>
          <a:lstStyle/>
          <a:p>
            <a:pPr marL="0" indent="0" algn="just">
              <a:buNone/>
            </a:pP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Політичні репресії та загрози безпеці посилюються в умовах війни та глобальних конфліктів. Такі обставини часто сприяють нападам на верховенство права, коли уряди застосовують надзвичайні повноваження, обмежують громадянські свободи та ставлять національну безпеку вище за індивідуальні права.</a:t>
            </a:r>
          </a:p>
          <a:p>
            <a:pPr marL="0" indent="0" algn="just">
              <a:buNone/>
            </a:pP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Під час війни й глобальних конфліктів судді працюють у надзвичайних умовах: під тиском, у правовій невизначеності, під постійними загрозами безпеці та під час руйнування інфраструктури. Це створює одночасно фізичні й психологічні навантаження, які суттєво впливають на їхнє благополуччя й здатність здійснювати справедливе правосуддя.</a:t>
            </a:r>
          </a:p>
        </p:txBody>
      </p:sp>
      <p:grpSp>
        <p:nvGrpSpPr>
          <p:cNvPr id="7" name="Групувати 6">
            <a:extLst>
              <a:ext uri="{FF2B5EF4-FFF2-40B4-BE49-F238E27FC236}">
                <a16:creationId xmlns:a16="http://schemas.microsoft.com/office/drawing/2014/main" id="{23883575-287E-BEA6-424C-55692C0278E8}"/>
              </a:ext>
            </a:extLst>
          </p:cNvPr>
          <p:cNvGrpSpPr/>
          <p:nvPr/>
        </p:nvGrpSpPr>
        <p:grpSpPr>
          <a:xfrm>
            <a:off x="898687" y="2807658"/>
            <a:ext cx="10699760" cy="2192219"/>
            <a:chOff x="947267" y="3622390"/>
            <a:chExt cx="10909771" cy="2481164"/>
          </a:xfrm>
        </p:grpSpPr>
        <p:sp>
          <p:nvSpPr>
            <p:cNvPr id="2" name="TextBox 1">
              <a:extLst>
                <a:ext uri="{FF2B5EF4-FFF2-40B4-BE49-F238E27FC236}">
                  <a16:creationId xmlns:a16="http://schemas.microsoft.com/office/drawing/2014/main" id="{EC3C98A2-155A-FD95-66F2-4F3D362F8448}"/>
                </a:ext>
              </a:extLst>
            </p:cNvPr>
            <p:cNvSpPr txBox="1"/>
            <p:nvPr/>
          </p:nvSpPr>
          <p:spPr>
            <a:xfrm>
              <a:off x="947267" y="3622390"/>
              <a:ext cx="5112221" cy="975360"/>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Навантаження</a:t>
              </a:r>
            </a:p>
            <a:p>
              <a:pPr marL="0" indent="0" algn="just">
                <a:buNone/>
              </a:pP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Фізичний</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психологічний</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тиск</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тривале</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напруження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ризик</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травмування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sp>
          <p:nvSpPr>
            <p:cNvPr id="3" name="TextBox 2">
              <a:extLst>
                <a:ext uri="{FF2B5EF4-FFF2-40B4-BE49-F238E27FC236}">
                  <a16:creationId xmlns:a16="http://schemas.microsoft.com/office/drawing/2014/main" id="{D51EFFB1-015D-DD2C-DA0B-2F5132B7B1F2}"/>
                </a:ext>
              </a:extLst>
            </p:cNvPr>
            <p:cNvSpPr txBox="1"/>
            <p:nvPr/>
          </p:nvSpPr>
          <p:spPr>
            <a:xfrm>
              <a:off x="6744817" y="3622390"/>
              <a:ext cx="5112221" cy="975360"/>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Інфраструктурні ризики</a:t>
              </a:r>
            </a:p>
            <a:p>
              <a:pPr marL="0" indent="0" algn="just">
                <a:buNone/>
              </a:pP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Пошкоджені</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або</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недоступні</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судові</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приміщення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порушення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комунікацій</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обмеження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доступу до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ресурсів</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sp>
          <p:nvSpPr>
            <p:cNvPr id="6" name="TextBox 5">
              <a:extLst>
                <a:ext uri="{FF2B5EF4-FFF2-40B4-BE49-F238E27FC236}">
                  <a16:creationId xmlns:a16="http://schemas.microsoft.com/office/drawing/2014/main" id="{7CBA71A1-CF95-AA11-B595-8219FC30C4B6}"/>
                </a:ext>
              </a:extLst>
            </p:cNvPr>
            <p:cNvSpPr txBox="1"/>
            <p:nvPr/>
          </p:nvSpPr>
          <p:spPr>
            <a:xfrm>
              <a:off x="3503377" y="4849519"/>
              <a:ext cx="5112221" cy="1254035"/>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Правова невизначеність</a:t>
              </a:r>
            </a:p>
            <a:p>
              <a:pPr marL="0" indent="0" algn="just">
                <a:buNone/>
              </a:pP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Коли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правові</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принципи</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можуть</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свідомо</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ігноруватися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а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рішення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піддаються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тиску</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з боку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політичних</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або</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військових</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структур.</a:t>
              </a:r>
            </a:p>
          </p:txBody>
        </p:sp>
      </p:grpSp>
      <p:sp>
        <p:nvSpPr>
          <p:cNvPr id="9" name="TextBox 8">
            <a:extLst>
              <a:ext uri="{FF2B5EF4-FFF2-40B4-BE49-F238E27FC236}">
                <a16:creationId xmlns:a16="http://schemas.microsoft.com/office/drawing/2014/main" id="{756DEBF9-7577-AAEA-0E33-BAE667AA71B2}"/>
              </a:ext>
            </a:extLst>
          </p:cNvPr>
          <p:cNvSpPr txBox="1"/>
          <p:nvPr/>
        </p:nvSpPr>
        <p:spPr>
          <a:xfrm>
            <a:off x="339430" y="5222326"/>
            <a:ext cx="11517608" cy="584775"/>
          </a:xfrm>
          <a:prstGeom prst="rect">
            <a:avLst/>
          </a:prstGeom>
          <a:noFill/>
        </p:spPr>
        <p:txBody>
          <a:bodyPr wrap="square">
            <a:spAutoFit/>
          </a:bodyPr>
          <a:lstStyle/>
          <a:p>
            <a:r>
              <a:rPr lang="uk-UA" sz="1600" noProof="0" dirty="0">
                <a:solidFill>
                  <a:srgbClr val="008FD5"/>
                </a:solidFill>
                <a:latin typeface="Roboto Condensed Light" panose="02000000000000000000" pitchFamily="2" charset="0"/>
                <a:ea typeface="Roboto Condensed Light" panose="02000000000000000000" pitchFamily="2" charset="0"/>
              </a:rPr>
              <a:t>Таке середовище формує значний рівень стресу, у якому судді повинні продовжувати виконувати свої обов’язки. За відсутності належної інституційної та колегіальної підтримки судді можуть відчувати гостру ізоляцію, що негативно впливає на їхнє благополуччя</a:t>
            </a:r>
          </a:p>
        </p:txBody>
      </p:sp>
    </p:spTree>
    <p:extLst>
      <p:ext uri="{BB962C8B-B14F-4D97-AF65-F5344CB8AC3E}">
        <p14:creationId xmlns:p14="http://schemas.microsoft.com/office/powerpoint/2010/main" val="2120539883"/>
      </p:ext>
    </p:extLst>
  </p:cSld>
  <p:clrMapOvr>
    <a:masterClrMapping/>
  </p:clrMapOvr>
  <p:transition spd="slow">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DDA2CD-9785-A2FC-FD1A-162913E887AD}"/>
            </a:ext>
          </a:extLst>
        </p:cNvPr>
        <p:cNvGrpSpPr/>
        <p:nvPr/>
      </p:nvGrpSpPr>
      <p:grpSpPr>
        <a:xfrm>
          <a:off x="0" y="0"/>
          <a:ext cx="0" cy="0"/>
          <a:chOff x="0" y="0"/>
          <a:chExt cx="0" cy="0"/>
        </a:xfrm>
      </p:grpSpPr>
      <p:sp>
        <p:nvSpPr>
          <p:cNvPr id="4" name="Text Placeholder 12">
            <a:extLst>
              <a:ext uri="{FF2B5EF4-FFF2-40B4-BE49-F238E27FC236}">
                <a16:creationId xmlns:a16="http://schemas.microsoft.com/office/drawing/2014/main" id="{2E1D7669-6DE0-5BD1-AD25-CEEC8D639AC5}"/>
              </a:ext>
            </a:extLst>
          </p:cNvPr>
          <p:cNvSpPr txBox="1">
            <a:spLocks/>
          </p:cNvSpPr>
          <p:nvPr/>
        </p:nvSpPr>
        <p:spPr>
          <a:xfrm>
            <a:off x="1697425" y="6032029"/>
            <a:ext cx="9598648" cy="227878"/>
          </a:xfrm>
          <a:prstGeom prst="rect">
            <a:avLst/>
          </a:prstGeom>
        </p:spPr>
        <p:txBody>
          <a:bodyPr>
            <a:noAutofit/>
          </a:bodyPr>
          <a:lstStyle>
            <a:lvl1pPr marL="0" indent="0" algn="l" defTabSz="584200" rtl="0" eaLnBrk="0" fontAlgn="base" hangingPunct="0">
              <a:spcBef>
                <a:spcPts val="4200"/>
              </a:spcBef>
              <a:spcAft>
                <a:spcPct val="0"/>
              </a:spcAft>
              <a:buSzPct val="75000"/>
              <a:buNone/>
              <a:defRPr sz="1460" b="0" i="0" baseline="0">
                <a:solidFill>
                  <a:srgbClr val="00274E"/>
                </a:solidFill>
                <a:latin typeface="Roboto Condensed Light" charset="0"/>
                <a:ea typeface="Roboto Condensed Light" charset="0"/>
                <a:cs typeface="Roboto Condensed Light" charset="0"/>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a:lstStyle>
          <a:p>
            <a:r>
              <a:rPr lang="ru-RU" altLang="uk-UA" sz="1050" dirty="0" err="1"/>
              <a:t>Презентація</a:t>
            </a:r>
            <a:r>
              <a:rPr lang="ru-RU" altLang="uk-UA" sz="1050" dirty="0"/>
              <a:t> </a:t>
            </a:r>
            <a:r>
              <a:rPr lang="ru-RU" altLang="uk-UA" sz="1050" dirty="0" err="1"/>
              <a:t>Висновку</a:t>
            </a:r>
            <a:r>
              <a:rPr lang="ru-RU" altLang="uk-UA" sz="1050" dirty="0"/>
              <a:t> </a:t>
            </a:r>
            <a:r>
              <a:rPr lang="ru-RU" altLang="uk-UA" sz="1050" dirty="0" err="1"/>
              <a:t>Консультативної</a:t>
            </a:r>
            <a:r>
              <a:rPr lang="ru-RU" altLang="uk-UA" sz="1050" dirty="0"/>
              <a:t> ради </a:t>
            </a:r>
            <a:r>
              <a:rPr lang="ru-RU" altLang="uk-UA" sz="1050" dirty="0" err="1"/>
              <a:t>європейських</a:t>
            </a:r>
            <a:r>
              <a:rPr lang="ru-RU" altLang="uk-UA" sz="1050" dirty="0"/>
              <a:t> </a:t>
            </a:r>
            <a:r>
              <a:rPr lang="ru-RU" altLang="uk-UA" sz="1050" dirty="0" err="1"/>
              <a:t>суддів</a:t>
            </a:r>
            <a:r>
              <a:rPr lang="ru-RU" altLang="uk-UA" sz="1050" dirty="0"/>
              <a:t> № 28 (2025) «Про </a:t>
            </a:r>
            <a:r>
              <a:rPr lang="ru-RU" altLang="uk-UA" sz="1050" dirty="0" err="1"/>
              <a:t>важливість</a:t>
            </a:r>
            <a:r>
              <a:rPr lang="ru-RU" altLang="uk-UA" sz="1050" dirty="0"/>
              <a:t> </a:t>
            </a:r>
            <a:r>
              <a:rPr lang="ru-RU" altLang="uk-UA" sz="1050" dirty="0" err="1"/>
              <a:t>добробуту</a:t>
            </a:r>
            <a:r>
              <a:rPr lang="ru-RU" altLang="uk-UA" sz="1050" dirty="0"/>
              <a:t> </a:t>
            </a:r>
            <a:r>
              <a:rPr lang="ru-RU" altLang="uk-UA" sz="1050" dirty="0" err="1"/>
              <a:t>суддів</a:t>
            </a:r>
            <a:r>
              <a:rPr lang="ru-RU" altLang="uk-UA" sz="1050" dirty="0"/>
              <a:t> для </a:t>
            </a:r>
            <a:r>
              <a:rPr lang="ru-RU" altLang="uk-UA" sz="1050" dirty="0" err="1"/>
              <a:t>здійснення</a:t>
            </a:r>
            <a:r>
              <a:rPr lang="ru-RU" altLang="uk-UA" sz="1050" dirty="0"/>
              <a:t> </a:t>
            </a:r>
            <a:r>
              <a:rPr lang="ru-RU" altLang="uk-UA" sz="1050" dirty="0" err="1"/>
              <a:t>правосуддя</a:t>
            </a:r>
            <a:r>
              <a:rPr lang="ru-RU" altLang="uk-UA" sz="1050" dirty="0"/>
              <a:t>»</a:t>
            </a:r>
            <a:endParaRPr lang="uk-UA" sz="1050" kern="0" dirty="0"/>
          </a:p>
        </p:txBody>
      </p:sp>
      <p:sp>
        <p:nvSpPr>
          <p:cNvPr id="5" name="Місце для номера слайда 4">
            <a:extLst>
              <a:ext uri="{FF2B5EF4-FFF2-40B4-BE49-F238E27FC236}">
                <a16:creationId xmlns:a16="http://schemas.microsoft.com/office/drawing/2014/main" id="{267F771C-7543-59DE-6100-7C327D4C21F9}"/>
              </a:ext>
            </a:extLst>
          </p:cNvPr>
          <p:cNvSpPr>
            <a:spLocks noGrp="1"/>
          </p:cNvSpPr>
          <p:nvPr>
            <p:ph type="sldNum" sz="quarter" idx="12"/>
          </p:nvPr>
        </p:nvSpPr>
        <p:spPr>
          <a:xfrm>
            <a:off x="11379201" y="5963406"/>
            <a:ext cx="477838" cy="365125"/>
          </a:xfrm>
        </p:spPr>
        <p:txBody>
          <a:bodyPr/>
          <a:lstStyle/>
          <a:p>
            <a:fld id="{E31F88C0-7908-8242-B816-1B240D45A7D7}" type="slidenum">
              <a:rPr lang="en-US" sz="1200" smtClean="0"/>
              <a:pPr/>
              <a:t>12</a:t>
            </a:fld>
            <a:endParaRPr lang="en-US" sz="1200" dirty="0"/>
          </a:p>
        </p:txBody>
      </p:sp>
      <p:sp>
        <p:nvSpPr>
          <p:cNvPr id="21" name="Text 0">
            <a:extLst>
              <a:ext uri="{FF2B5EF4-FFF2-40B4-BE49-F238E27FC236}">
                <a16:creationId xmlns:a16="http://schemas.microsoft.com/office/drawing/2014/main" id="{105F6EF9-DA99-6EF3-8D11-35FA12855148}"/>
              </a:ext>
            </a:extLst>
          </p:cNvPr>
          <p:cNvSpPr/>
          <p:nvPr/>
        </p:nvSpPr>
        <p:spPr>
          <a:xfrm>
            <a:off x="334963" y="404813"/>
            <a:ext cx="11517608" cy="590565"/>
          </a:xfrm>
          <a:prstGeom prst="rect">
            <a:avLst/>
          </a:prstGeom>
          <a:noFill/>
          <a:ln/>
        </p:spPr>
        <p:txBody>
          <a:bodyPr wrap="none" lIns="0" tIns="0" rIns="0" bIns="0" rtlCol="0" anchor="t"/>
          <a:lstStyle/>
          <a:p>
            <a:pPr eaLnBrk="1" fontAlgn="auto" hangingPunct="1">
              <a:lnSpc>
                <a:spcPts val="3900"/>
              </a:lnSpc>
              <a:spcBef>
                <a:spcPts val="0"/>
              </a:spcBef>
              <a:spcAft>
                <a:spcPts val="0"/>
              </a:spcAft>
            </a:pP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Ініціативи</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щодо</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захисту</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добробуту</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a:t>
            </a:r>
            <a:endPar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18" name="TextBox 17">
            <a:extLst>
              <a:ext uri="{FF2B5EF4-FFF2-40B4-BE49-F238E27FC236}">
                <a16:creationId xmlns:a16="http://schemas.microsoft.com/office/drawing/2014/main" id="{A6611170-C50A-4CD5-F1F9-B900E5E51914}"/>
              </a:ext>
            </a:extLst>
          </p:cNvPr>
          <p:cNvSpPr txBox="1"/>
          <p:nvPr/>
        </p:nvSpPr>
        <p:spPr>
          <a:xfrm>
            <a:off x="334963" y="1015332"/>
            <a:ext cx="11517608" cy="1292662"/>
          </a:xfrm>
          <a:prstGeom prst="rect">
            <a:avLst/>
          </a:prstGeom>
          <a:noFill/>
        </p:spPr>
        <p:txBody>
          <a:bodyPr wrap="square">
            <a:spAutoFit/>
          </a:bodyPr>
          <a:lstStyle/>
          <a:p>
            <a:pPr marL="0" indent="0" algn="just">
              <a:lnSpc>
                <a:spcPct val="150000"/>
              </a:lnSpc>
              <a:buNone/>
            </a:pPr>
            <a:r>
              <a:rPr lang="uk-UA"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Судова влада має активно підтримувати та впроваджувати ініціативи для захисту, зміцнення й розвитку позитивних аспектів роботи суддів, а також для мінімізації негативних наслідків професійного навантаження. Ініціативи повинні враховувати культурні бар’єри, системні стигми та специфіку судової професії.</a:t>
            </a:r>
          </a:p>
        </p:txBody>
      </p:sp>
      <p:grpSp>
        <p:nvGrpSpPr>
          <p:cNvPr id="7" name="Групувати 6">
            <a:extLst>
              <a:ext uri="{FF2B5EF4-FFF2-40B4-BE49-F238E27FC236}">
                <a16:creationId xmlns:a16="http://schemas.microsoft.com/office/drawing/2014/main" id="{19B1CF66-1F90-D028-4342-E3027D8C6A40}"/>
              </a:ext>
            </a:extLst>
          </p:cNvPr>
          <p:cNvGrpSpPr/>
          <p:nvPr/>
        </p:nvGrpSpPr>
        <p:grpSpPr>
          <a:xfrm>
            <a:off x="898687" y="2807657"/>
            <a:ext cx="10699760" cy="2483091"/>
            <a:chOff x="947267" y="3622390"/>
            <a:chExt cx="10909771" cy="2215899"/>
          </a:xfrm>
        </p:grpSpPr>
        <p:sp>
          <p:nvSpPr>
            <p:cNvPr id="2" name="TextBox 1">
              <a:extLst>
                <a:ext uri="{FF2B5EF4-FFF2-40B4-BE49-F238E27FC236}">
                  <a16:creationId xmlns:a16="http://schemas.microsoft.com/office/drawing/2014/main" id="{95BDC2C1-78D0-C8D8-5292-D03C276715B9}"/>
                </a:ext>
              </a:extLst>
            </p:cNvPr>
            <p:cNvSpPr txBox="1"/>
            <p:nvPr/>
          </p:nvSpPr>
          <p:spPr>
            <a:xfrm>
              <a:off x="947267" y="3622390"/>
              <a:ext cx="5112221" cy="769043"/>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Підтримка</a:t>
              </a:r>
            </a:p>
            <a:p>
              <a:pPr marL="0" indent="0" algn="just">
                <a:buNone/>
              </a:pP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Програми</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психосоціальної</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підтримки</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доступ до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психологів</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наставництво</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sp>
          <p:nvSpPr>
            <p:cNvPr id="3" name="TextBox 2">
              <a:extLst>
                <a:ext uri="{FF2B5EF4-FFF2-40B4-BE49-F238E27FC236}">
                  <a16:creationId xmlns:a16="http://schemas.microsoft.com/office/drawing/2014/main" id="{903C2570-EFB3-CA45-19D0-185BF4AC04AC}"/>
                </a:ext>
              </a:extLst>
            </p:cNvPr>
            <p:cNvSpPr txBox="1"/>
            <p:nvPr/>
          </p:nvSpPr>
          <p:spPr>
            <a:xfrm>
              <a:off x="6744817" y="3622390"/>
              <a:ext cx="5112221" cy="769043"/>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Профілактика</a:t>
              </a:r>
            </a:p>
            <a:p>
              <a:pPr marL="0" indent="0" algn="just">
                <a:buNone/>
              </a:pP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Оцінки</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стресу</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превентивні</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заходи,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політики</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зменшення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навантаження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sp>
          <p:nvSpPr>
            <p:cNvPr id="6" name="TextBox 5">
              <a:extLst>
                <a:ext uri="{FF2B5EF4-FFF2-40B4-BE49-F238E27FC236}">
                  <a16:creationId xmlns:a16="http://schemas.microsoft.com/office/drawing/2014/main" id="{0F5945CF-FF2A-A501-0F5C-5DF7C35A3167}"/>
                </a:ext>
              </a:extLst>
            </p:cNvPr>
            <p:cNvSpPr txBox="1"/>
            <p:nvPr/>
          </p:nvSpPr>
          <p:spPr>
            <a:xfrm>
              <a:off x="3503377" y="4849519"/>
              <a:ext cx="5112221" cy="988770"/>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Інтеграція стандартів</a:t>
              </a:r>
            </a:p>
            <a:p>
              <a:pPr marL="0" indent="0" algn="just">
                <a:buNone/>
              </a:pP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Упровадження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міжнародних</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стандартів</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у систему судового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управління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як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вияв</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відданості</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незалежності</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судової</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влади</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grpSp>
    </p:spTree>
    <p:extLst>
      <p:ext uri="{BB962C8B-B14F-4D97-AF65-F5344CB8AC3E}">
        <p14:creationId xmlns:p14="http://schemas.microsoft.com/office/powerpoint/2010/main" val="2162820511"/>
      </p:ext>
    </p:extLst>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6F5CA3-BDD1-5931-8459-356CD8676BEA}"/>
            </a:ext>
          </a:extLst>
        </p:cNvPr>
        <p:cNvGrpSpPr/>
        <p:nvPr/>
      </p:nvGrpSpPr>
      <p:grpSpPr>
        <a:xfrm>
          <a:off x="0" y="0"/>
          <a:ext cx="0" cy="0"/>
          <a:chOff x="0" y="0"/>
          <a:chExt cx="0" cy="0"/>
        </a:xfrm>
      </p:grpSpPr>
      <p:sp>
        <p:nvSpPr>
          <p:cNvPr id="4" name="Text Placeholder 12">
            <a:extLst>
              <a:ext uri="{FF2B5EF4-FFF2-40B4-BE49-F238E27FC236}">
                <a16:creationId xmlns:a16="http://schemas.microsoft.com/office/drawing/2014/main" id="{9B131EEE-7CC1-ADA9-283D-15CC384E7957}"/>
              </a:ext>
            </a:extLst>
          </p:cNvPr>
          <p:cNvSpPr txBox="1">
            <a:spLocks/>
          </p:cNvSpPr>
          <p:nvPr/>
        </p:nvSpPr>
        <p:spPr>
          <a:xfrm>
            <a:off x="1697425" y="6032029"/>
            <a:ext cx="9598648" cy="227878"/>
          </a:xfrm>
          <a:prstGeom prst="rect">
            <a:avLst/>
          </a:prstGeom>
        </p:spPr>
        <p:txBody>
          <a:bodyPr>
            <a:noAutofit/>
          </a:bodyPr>
          <a:lstStyle>
            <a:lvl1pPr marL="0" indent="0" algn="l" defTabSz="584200" rtl="0" eaLnBrk="0" fontAlgn="base" hangingPunct="0">
              <a:spcBef>
                <a:spcPts val="4200"/>
              </a:spcBef>
              <a:spcAft>
                <a:spcPct val="0"/>
              </a:spcAft>
              <a:buSzPct val="75000"/>
              <a:buNone/>
              <a:defRPr sz="1460" b="0" i="0" baseline="0">
                <a:solidFill>
                  <a:srgbClr val="00274E"/>
                </a:solidFill>
                <a:latin typeface="Roboto Condensed Light" charset="0"/>
                <a:ea typeface="Roboto Condensed Light" charset="0"/>
                <a:cs typeface="Roboto Condensed Light" charset="0"/>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a:lstStyle>
          <a:p>
            <a:r>
              <a:rPr lang="ru-RU" altLang="uk-UA" sz="1050" dirty="0" err="1"/>
              <a:t>Презентація</a:t>
            </a:r>
            <a:r>
              <a:rPr lang="ru-RU" altLang="uk-UA" sz="1050" dirty="0"/>
              <a:t> </a:t>
            </a:r>
            <a:r>
              <a:rPr lang="ru-RU" altLang="uk-UA" sz="1050" dirty="0" err="1"/>
              <a:t>Висновку</a:t>
            </a:r>
            <a:r>
              <a:rPr lang="ru-RU" altLang="uk-UA" sz="1050" dirty="0"/>
              <a:t> </a:t>
            </a:r>
            <a:r>
              <a:rPr lang="ru-RU" altLang="uk-UA" sz="1050" dirty="0" err="1"/>
              <a:t>Консультативної</a:t>
            </a:r>
            <a:r>
              <a:rPr lang="ru-RU" altLang="uk-UA" sz="1050" dirty="0"/>
              <a:t> ради </a:t>
            </a:r>
            <a:r>
              <a:rPr lang="ru-RU" altLang="uk-UA" sz="1050" dirty="0" err="1"/>
              <a:t>європейських</a:t>
            </a:r>
            <a:r>
              <a:rPr lang="ru-RU" altLang="uk-UA" sz="1050" dirty="0"/>
              <a:t> </a:t>
            </a:r>
            <a:r>
              <a:rPr lang="ru-RU" altLang="uk-UA" sz="1050" dirty="0" err="1"/>
              <a:t>суддів</a:t>
            </a:r>
            <a:r>
              <a:rPr lang="ru-RU" altLang="uk-UA" sz="1050" dirty="0"/>
              <a:t> № 28 (2025) «Про </a:t>
            </a:r>
            <a:r>
              <a:rPr lang="ru-RU" altLang="uk-UA" sz="1050" dirty="0" err="1"/>
              <a:t>важливість</a:t>
            </a:r>
            <a:r>
              <a:rPr lang="ru-RU" altLang="uk-UA" sz="1050" dirty="0"/>
              <a:t> </a:t>
            </a:r>
            <a:r>
              <a:rPr lang="ru-RU" altLang="uk-UA" sz="1050" dirty="0" err="1"/>
              <a:t>добробуту</a:t>
            </a:r>
            <a:r>
              <a:rPr lang="ru-RU" altLang="uk-UA" sz="1050" dirty="0"/>
              <a:t> </a:t>
            </a:r>
            <a:r>
              <a:rPr lang="ru-RU" altLang="uk-UA" sz="1050" dirty="0" err="1"/>
              <a:t>суддів</a:t>
            </a:r>
            <a:r>
              <a:rPr lang="ru-RU" altLang="uk-UA" sz="1050" dirty="0"/>
              <a:t> для </a:t>
            </a:r>
            <a:r>
              <a:rPr lang="ru-RU" altLang="uk-UA" sz="1050" dirty="0" err="1"/>
              <a:t>здійснення</a:t>
            </a:r>
            <a:r>
              <a:rPr lang="ru-RU" altLang="uk-UA" sz="1050" dirty="0"/>
              <a:t> </a:t>
            </a:r>
            <a:r>
              <a:rPr lang="ru-RU" altLang="uk-UA" sz="1050" dirty="0" err="1"/>
              <a:t>правосуддя</a:t>
            </a:r>
            <a:r>
              <a:rPr lang="ru-RU" altLang="uk-UA" sz="1050" dirty="0"/>
              <a:t>»</a:t>
            </a:r>
            <a:endParaRPr lang="uk-UA" sz="1050" kern="0" dirty="0"/>
          </a:p>
        </p:txBody>
      </p:sp>
      <p:sp>
        <p:nvSpPr>
          <p:cNvPr id="5" name="Місце для номера слайда 4">
            <a:extLst>
              <a:ext uri="{FF2B5EF4-FFF2-40B4-BE49-F238E27FC236}">
                <a16:creationId xmlns:a16="http://schemas.microsoft.com/office/drawing/2014/main" id="{BAA6920A-EB4D-6374-6D07-306C594EF9B9}"/>
              </a:ext>
            </a:extLst>
          </p:cNvPr>
          <p:cNvSpPr>
            <a:spLocks noGrp="1"/>
          </p:cNvSpPr>
          <p:nvPr>
            <p:ph type="sldNum" sz="quarter" idx="12"/>
          </p:nvPr>
        </p:nvSpPr>
        <p:spPr>
          <a:xfrm>
            <a:off x="11379201" y="5963406"/>
            <a:ext cx="477838" cy="365125"/>
          </a:xfrm>
        </p:spPr>
        <p:txBody>
          <a:bodyPr/>
          <a:lstStyle/>
          <a:p>
            <a:fld id="{E31F88C0-7908-8242-B816-1B240D45A7D7}" type="slidenum">
              <a:rPr lang="en-US" sz="1200" smtClean="0"/>
              <a:pPr/>
              <a:t>13</a:t>
            </a:fld>
            <a:endParaRPr lang="en-US" sz="1200" dirty="0"/>
          </a:p>
        </p:txBody>
      </p:sp>
      <p:sp>
        <p:nvSpPr>
          <p:cNvPr id="21" name="Text 0">
            <a:extLst>
              <a:ext uri="{FF2B5EF4-FFF2-40B4-BE49-F238E27FC236}">
                <a16:creationId xmlns:a16="http://schemas.microsoft.com/office/drawing/2014/main" id="{09932003-00FA-44BB-AD72-55B492BD39B8}"/>
              </a:ext>
            </a:extLst>
          </p:cNvPr>
          <p:cNvSpPr/>
          <p:nvPr/>
        </p:nvSpPr>
        <p:spPr>
          <a:xfrm>
            <a:off x="334963" y="404813"/>
            <a:ext cx="11517608" cy="590565"/>
          </a:xfrm>
          <a:prstGeom prst="rect">
            <a:avLst/>
          </a:prstGeom>
          <a:noFill/>
          <a:ln/>
        </p:spPr>
        <p:txBody>
          <a:bodyPr wrap="none" lIns="0" tIns="0" rIns="0" bIns="0" rtlCol="0" anchor="t"/>
          <a:lstStyle/>
          <a:p>
            <a:pPr eaLnBrk="1" fontAlgn="auto" hangingPunct="1">
              <a:lnSpc>
                <a:spcPts val="3900"/>
              </a:lnSpc>
              <a:spcBef>
                <a:spcPts val="0"/>
              </a:spcBef>
              <a:spcAft>
                <a:spcPts val="0"/>
              </a:spcAft>
            </a:pP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Загальне</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управління</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підзвітність</a:t>
            </a:r>
            <a:endPar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18" name="TextBox 17">
            <a:extLst>
              <a:ext uri="{FF2B5EF4-FFF2-40B4-BE49-F238E27FC236}">
                <a16:creationId xmlns:a16="http://schemas.microsoft.com/office/drawing/2014/main" id="{06CD80E7-1D0C-EB80-75F7-5D14841897CE}"/>
              </a:ext>
            </a:extLst>
          </p:cNvPr>
          <p:cNvSpPr txBox="1"/>
          <p:nvPr/>
        </p:nvSpPr>
        <p:spPr>
          <a:xfrm>
            <a:off x="334963" y="1015332"/>
            <a:ext cx="11517608" cy="1292662"/>
          </a:xfrm>
          <a:prstGeom prst="rect">
            <a:avLst/>
          </a:prstGeom>
          <a:noFill/>
        </p:spPr>
        <p:txBody>
          <a:bodyPr wrap="square">
            <a:spAutoFit/>
          </a:bodyPr>
          <a:lstStyle/>
          <a:p>
            <a:pPr marL="0" indent="0" algn="just">
              <a:lnSpc>
                <a:spcPct val="150000"/>
              </a:lnSpc>
              <a:buNone/>
            </a:pP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Надійна</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система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управління</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є основою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забезпечення</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добробуту</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вона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розглядає</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його</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як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передумову</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незалежності</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неупередженості</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якості</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правосуддя</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Судова</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влада</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повинна нести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відповідальність</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за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створення</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й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підтримку</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таких систем,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включаючи</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повноваження</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структури</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процеси</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механізми</a:t>
            </a:r>
            <a:r>
              <a:rPr lang="ru-RU"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контролю.</a:t>
            </a:r>
          </a:p>
        </p:txBody>
      </p:sp>
      <p:sp>
        <p:nvSpPr>
          <p:cNvPr id="2" name="TextBox 1">
            <a:extLst>
              <a:ext uri="{FF2B5EF4-FFF2-40B4-BE49-F238E27FC236}">
                <a16:creationId xmlns:a16="http://schemas.microsoft.com/office/drawing/2014/main" id="{14C15DDA-6F19-8DA2-5DF0-6A8775B12C10}"/>
              </a:ext>
            </a:extLst>
          </p:cNvPr>
          <p:cNvSpPr txBox="1"/>
          <p:nvPr/>
        </p:nvSpPr>
        <p:spPr>
          <a:xfrm>
            <a:off x="334963" y="2555984"/>
            <a:ext cx="3054781" cy="2831544"/>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Стратегія управління</a:t>
            </a:r>
          </a:p>
          <a:p>
            <a:pPr marL="0" indent="0" algn="just">
              <a:buNone/>
            </a:pPr>
            <a:endPar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a:p>
            <a:pPr marL="0" indent="0" algn="just">
              <a:buNone/>
            </a:pPr>
            <a:endPar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a:p>
            <a:pPr marL="0" indent="0" algn="just">
              <a:buNone/>
            </a:pP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Чіткі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стандарти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на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національному</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рівні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відповідальні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ефективні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структури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управління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добробутом</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Судова</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влада</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повинна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забезпечити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достатній</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розподіл</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ресурсів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для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розроблення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політик</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і процедур,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спрямованих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на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підтримку</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добробуту</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sp>
        <p:nvSpPr>
          <p:cNvPr id="3" name="TextBox 2">
            <a:extLst>
              <a:ext uri="{FF2B5EF4-FFF2-40B4-BE49-F238E27FC236}">
                <a16:creationId xmlns:a16="http://schemas.microsoft.com/office/drawing/2014/main" id="{53AB6FE2-F9BB-BFE3-C53C-3CF61202EDA1}"/>
              </a:ext>
            </a:extLst>
          </p:cNvPr>
          <p:cNvSpPr txBox="1"/>
          <p:nvPr/>
        </p:nvSpPr>
        <p:spPr>
          <a:xfrm>
            <a:off x="8903855" y="2555984"/>
            <a:ext cx="2948716" cy="3077766"/>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Комітети з питань добробуту</a:t>
            </a:r>
          </a:p>
          <a:p>
            <a:pPr marL="0" indent="0" algn="just">
              <a:buNone/>
            </a:pPr>
            <a:endPar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a:p>
            <a:pPr marL="0" indent="0" algn="just">
              <a:buNone/>
            </a:pPr>
            <a:endPar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a:p>
            <a:pPr marL="0" indent="0" algn="just">
              <a:buNone/>
            </a:pP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Спеціальні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комітети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для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розробки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ефективного</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впровадження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координації</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моніторингу</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стратегій</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і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планів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добробуту</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Ці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стратегії</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в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подальшому</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доцільно</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стандартизувати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для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застосування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на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національному</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рівні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в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усіх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судах.</a:t>
            </a:r>
          </a:p>
        </p:txBody>
      </p:sp>
      <p:sp>
        <p:nvSpPr>
          <p:cNvPr id="6" name="TextBox 5">
            <a:extLst>
              <a:ext uri="{FF2B5EF4-FFF2-40B4-BE49-F238E27FC236}">
                <a16:creationId xmlns:a16="http://schemas.microsoft.com/office/drawing/2014/main" id="{AB26DD8E-C956-0791-E1DF-68CE1F81D94F}"/>
              </a:ext>
            </a:extLst>
          </p:cNvPr>
          <p:cNvSpPr txBox="1"/>
          <p:nvPr/>
        </p:nvSpPr>
        <p:spPr>
          <a:xfrm>
            <a:off x="4619408" y="2478125"/>
            <a:ext cx="2948717" cy="3354765"/>
          </a:xfrm>
          <a:prstGeom prst="rect">
            <a:avLst/>
          </a:prstGeom>
          <a:noFill/>
        </p:spPr>
        <p:txBody>
          <a:bodyPr wrap="square">
            <a:spAutoFit/>
          </a:bodyPr>
          <a:lstStyle/>
          <a:p>
            <a:pPr marL="0" indent="0" algn="just">
              <a:buNone/>
            </a:pPr>
            <a:r>
              <a:rPr lang="ru-RU" b="1" dirty="0" err="1">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Підрозділи</a:t>
            </a:r>
            <a:r>
              <a:rPr lang="ru-RU"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 з </a:t>
            </a:r>
            <a:r>
              <a:rPr lang="ru-RU" b="1" dirty="0" err="1">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профілактики</a:t>
            </a:r>
            <a:r>
              <a:rPr lang="ru-RU"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b="1" dirty="0" err="1">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професійних</a:t>
            </a:r>
            <a:r>
              <a:rPr lang="ru-RU"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b="1" dirty="0" err="1">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ризиків</a:t>
            </a:r>
            <a:endParaRPr lang="ru-RU"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endParaRPr>
          </a:p>
          <a:p>
            <a:pPr marL="0" indent="0" algn="just">
              <a:buNone/>
            </a:pPr>
            <a:endPar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a:p>
            <a:pPr marL="0" indent="0" algn="just">
              <a:buNone/>
            </a:pP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Для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обов'язків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цих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підрозділів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може</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входити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проведення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періодичних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психосоціальних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оцінок</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ризиків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пов'язаних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з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умовами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праці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оцінка</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рівня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стресу</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психологічного</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стану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розробка</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політик</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залучення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фахівців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з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охорони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праці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й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організаційних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психологів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spTree>
    <p:extLst>
      <p:ext uri="{BB962C8B-B14F-4D97-AF65-F5344CB8AC3E}">
        <p14:creationId xmlns:p14="http://schemas.microsoft.com/office/powerpoint/2010/main" val="3199664731"/>
      </p:ext>
    </p:extLst>
  </p:cSld>
  <p:clrMapOvr>
    <a:masterClrMapping/>
  </p:clrMapOvr>
  <p:transition spd="slow">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281B09-3CDC-1AED-953F-9E7997FF1C68}"/>
            </a:ext>
          </a:extLst>
        </p:cNvPr>
        <p:cNvGrpSpPr/>
        <p:nvPr/>
      </p:nvGrpSpPr>
      <p:grpSpPr>
        <a:xfrm>
          <a:off x="0" y="0"/>
          <a:ext cx="0" cy="0"/>
          <a:chOff x="0" y="0"/>
          <a:chExt cx="0" cy="0"/>
        </a:xfrm>
      </p:grpSpPr>
      <p:sp>
        <p:nvSpPr>
          <p:cNvPr id="4" name="Text Placeholder 12">
            <a:extLst>
              <a:ext uri="{FF2B5EF4-FFF2-40B4-BE49-F238E27FC236}">
                <a16:creationId xmlns:a16="http://schemas.microsoft.com/office/drawing/2014/main" id="{72168BA9-5FCF-CF4B-21C8-6EF7C19E3139}"/>
              </a:ext>
            </a:extLst>
          </p:cNvPr>
          <p:cNvSpPr txBox="1">
            <a:spLocks/>
          </p:cNvSpPr>
          <p:nvPr/>
        </p:nvSpPr>
        <p:spPr>
          <a:xfrm>
            <a:off x="1697425" y="6032029"/>
            <a:ext cx="9598648" cy="227878"/>
          </a:xfrm>
          <a:prstGeom prst="rect">
            <a:avLst/>
          </a:prstGeom>
        </p:spPr>
        <p:txBody>
          <a:bodyPr>
            <a:noAutofit/>
          </a:bodyPr>
          <a:lstStyle>
            <a:lvl1pPr marL="0" indent="0" algn="l" defTabSz="584200" rtl="0" eaLnBrk="0" fontAlgn="base" hangingPunct="0">
              <a:spcBef>
                <a:spcPts val="4200"/>
              </a:spcBef>
              <a:spcAft>
                <a:spcPct val="0"/>
              </a:spcAft>
              <a:buSzPct val="75000"/>
              <a:buNone/>
              <a:defRPr sz="1460" b="0" i="0" baseline="0">
                <a:solidFill>
                  <a:srgbClr val="00274E"/>
                </a:solidFill>
                <a:latin typeface="Roboto Condensed Light" charset="0"/>
                <a:ea typeface="Roboto Condensed Light" charset="0"/>
                <a:cs typeface="Roboto Condensed Light" charset="0"/>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a:lstStyle>
          <a:p>
            <a:r>
              <a:rPr lang="ru-RU" altLang="uk-UA" sz="1050" dirty="0" err="1"/>
              <a:t>Презентація</a:t>
            </a:r>
            <a:r>
              <a:rPr lang="ru-RU" altLang="uk-UA" sz="1050" dirty="0"/>
              <a:t> </a:t>
            </a:r>
            <a:r>
              <a:rPr lang="ru-RU" altLang="uk-UA" sz="1050" dirty="0" err="1"/>
              <a:t>Висновку</a:t>
            </a:r>
            <a:r>
              <a:rPr lang="ru-RU" altLang="uk-UA" sz="1050" dirty="0"/>
              <a:t> </a:t>
            </a:r>
            <a:r>
              <a:rPr lang="ru-RU" altLang="uk-UA" sz="1050" dirty="0" err="1"/>
              <a:t>Консультативної</a:t>
            </a:r>
            <a:r>
              <a:rPr lang="ru-RU" altLang="uk-UA" sz="1050" dirty="0"/>
              <a:t> ради </a:t>
            </a:r>
            <a:r>
              <a:rPr lang="ru-RU" altLang="uk-UA" sz="1050" dirty="0" err="1"/>
              <a:t>європейських</a:t>
            </a:r>
            <a:r>
              <a:rPr lang="ru-RU" altLang="uk-UA" sz="1050" dirty="0"/>
              <a:t> </a:t>
            </a:r>
            <a:r>
              <a:rPr lang="ru-RU" altLang="uk-UA" sz="1050" dirty="0" err="1"/>
              <a:t>суддів</a:t>
            </a:r>
            <a:r>
              <a:rPr lang="ru-RU" altLang="uk-UA" sz="1050" dirty="0"/>
              <a:t> № 28 (2025) «Про </a:t>
            </a:r>
            <a:r>
              <a:rPr lang="ru-RU" altLang="uk-UA" sz="1050" dirty="0" err="1"/>
              <a:t>важливість</a:t>
            </a:r>
            <a:r>
              <a:rPr lang="ru-RU" altLang="uk-UA" sz="1050" dirty="0"/>
              <a:t> </a:t>
            </a:r>
            <a:r>
              <a:rPr lang="ru-RU" altLang="uk-UA" sz="1050" dirty="0" err="1"/>
              <a:t>добробуту</a:t>
            </a:r>
            <a:r>
              <a:rPr lang="ru-RU" altLang="uk-UA" sz="1050" dirty="0"/>
              <a:t> </a:t>
            </a:r>
            <a:r>
              <a:rPr lang="ru-RU" altLang="uk-UA" sz="1050" dirty="0" err="1"/>
              <a:t>суддів</a:t>
            </a:r>
            <a:r>
              <a:rPr lang="ru-RU" altLang="uk-UA" sz="1050" dirty="0"/>
              <a:t> для </a:t>
            </a:r>
            <a:r>
              <a:rPr lang="ru-RU" altLang="uk-UA" sz="1050" dirty="0" err="1"/>
              <a:t>здійснення</a:t>
            </a:r>
            <a:r>
              <a:rPr lang="ru-RU" altLang="uk-UA" sz="1050" dirty="0"/>
              <a:t> </a:t>
            </a:r>
            <a:r>
              <a:rPr lang="ru-RU" altLang="uk-UA" sz="1050" dirty="0" err="1"/>
              <a:t>правосуддя</a:t>
            </a:r>
            <a:r>
              <a:rPr lang="ru-RU" altLang="uk-UA" sz="1050" dirty="0"/>
              <a:t>»</a:t>
            </a:r>
            <a:endParaRPr lang="uk-UA" sz="1050" kern="0" dirty="0"/>
          </a:p>
        </p:txBody>
      </p:sp>
      <p:sp>
        <p:nvSpPr>
          <p:cNvPr id="5" name="Місце для номера слайда 4">
            <a:extLst>
              <a:ext uri="{FF2B5EF4-FFF2-40B4-BE49-F238E27FC236}">
                <a16:creationId xmlns:a16="http://schemas.microsoft.com/office/drawing/2014/main" id="{AF7D0B8A-51DE-E4D2-0C59-8F224D677587}"/>
              </a:ext>
            </a:extLst>
          </p:cNvPr>
          <p:cNvSpPr>
            <a:spLocks noGrp="1"/>
          </p:cNvSpPr>
          <p:nvPr>
            <p:ph type="sldNum" sz="quarter" idx="12"/>
          </p:nvPr>
        </p:nvSpPr>
        <p:spPr>
          <a:xfrm>
            <a:off x="11379201" y="5963406"/>
            <a:ext cx="477838" cy="365125"/>
          </a:xfrm>
        </p:spPr>
        <p:txBody>
          <a:bodyPr/>
          <a:lstStyle/>
          <a:p>
            <a:fld id="{E31F88C0-7908-8242-B816-1B240D45A7D7}" type="slidenum">
              <a:rPr lang="en-US" sz="1200" smtClean="0"/>
              <a:pPr/>
              <a:t>14</a:t>
            </a:fld>
            <a:endParaRPr lang="en-US" sz="1200" dirty="0"/>
          </a:p>
        </p:txBody>
      </p:sp>
      <p:sp>
        <p:nvSpPr>
          <p:cNvPr id="21" name="Text 0">
            <a:extLst>
              <a:ext uri="{FF2B5EF4-FFF2-40B4-BE49-F238E27FC236}">
                <a16:creationId xmlns:a16="http://schemas.microsoft.com/office/drawing/2014/main" id="{03EAB98A-C8BE-03C8-C474-946262634F82}"/>
              </a:ext>
            </a:extLst>
          </p:cNvPr>
          <p:cNvSpPr/>
          <p:nvPr/>
        </p:nvSpPr>
        <p:spPr>
          <a:xfrm>
            <a:off x="334963" y="404813"/>
            <a:ext cx="11517608" cy="590565"/>
          </a:xfrm>
          <a:prstGeom prst="rect">
            <a:avLst/>
          </a:prstGeom>
          <a:noFill/>
          <a:ln/>
        </p:spPr>
        <p:txBody>
          <a:bodyPr wrap="none" lIns="0" tIns="0" rIns="0" bIns="0" rtlCol="0" anchor="t"/>
          <a:lstStyle/>
          <a:p>
            <a:pPr eaLnBrk="1" fontAlgn="auto" hangingPunct="1">
              <a:lnSpc>
                <a:spcPts val="3900"/>
              </a:lnSpc>
              <a:spcBef>
                <a:spcPts val="0"/>
              </a:spcBef>
              <a:spcAft>
                <a:spcPts val="0"/>
              </a:spcAft>
            </a:pP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Профілактика</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забезпечення</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особистої</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безпеки</a:t>
            </a:r>
            <a:endPar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18" name="TextBox 17">
            <a:extLst>
              <a:ext uri="{FF2B5EF4-FFF2-40B4-BE49-F238E27FC236}">
                <a16:creationId xmlns:a16="http://schemas.microsoft.com/office/drawing/2014/main" id="{9F01F263-4111-B1CF-E81B-A37C8534EEBE}"/>
              </a:ext>
            </a:extLst>
          </p:cNvPr>
          <p:cNvSpPr txBox="1"/>
          <p:nvPr/>
        </p:nvSpPr>
        <p:spPr>
          <a:xfrm>
            <a:off x="334963" y="1015332"/>
            <a:ext cx="11517608" cy="2554545"/>
          </a:xfrm>
          <a:prstGeom prst="rect">
            <a:avLst/>
          </a:prstGeom>
          <a:noFill/>
        </p:spPr>
        <p:txBody>
          <a:bodyPr wrap="square">
            <a:spAutoFit/>
          </a:bodyPr>
          <a:lstStyle/>
          <a:p>
            <a:pPr marL="0" indent="0" algn="just">
              <a:buNone/>
            </a:pP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Ініціативи повинні запобігати надмірному стресу та організовуватися за активної участі суддів. Судові установи мають впроваджувати системи оцінки, моніторингу та реагування на загрози фізичній, психологічній і цифровій безпеці.</a:t>
            </a:r>
          </a:p>
          <a:p>
            <a:pPr marL="0" indent="0" algn="just">
              <a:buNone/>
            </a:pPr>
            <a:endPar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a:p>
            <a:pPr marL="0" indent="0" algn="just">
              <a:buNone/>
            </a:pP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У низці держав-членів судді зазнають цілеспрямованих актів насильства, залякування, переслідувань і зловживань. Такі інциденти нерідко посилюються упередженим медіа-висвітленням та організованими політичними кампаніями проти судової влади. </a:t>
            </a:r>
          </a:p>
          <a:p>
            <a:pPr marL="0" indent="0" algn="just">
              <a:buNone/>
            </a:pPr>
            <a:endPar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a:p>
            <a:pPr marL="0" indent="0" algn="just">
              <a:buNone/>
            </a:pP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Загрози безпеці не обмежуються фізичними посяганнями. Значну небезпеку становлять </a:t>
            </a:r>
            <a:r>
              <a:rPr lang="uk-UA"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кіберризики</a:t>
            </a: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вразливості у сфері захисту даних. Робота суддів передбачає доступ до конфіденційної інформації — як особистої, так і пов’язаної зі справами. Це робить їх потенційними мішенями для кібератак та витоків даних. Порушення конфіденційності може створити ризики не лише для судових проваджень, але й для особистої безпеки суддів та їхніх родин. </a:t>
            </a:r>
          </a:p>
        </p:txBody>
      </p:sp>
      <p:sp>
        <p:nvSpPr>
          <p:cNvPr id="8" name="TextBox 7">
            <a:extLst>
              <a:ext uri="{FF2B5EF4-FFF2-40B4-BE49-F238E27FC236}">
                <a16:creationId xmlns:a16="http://schemas.microsoft.com/office/drawing/2014/main" id="{5D069D4B-8087-9525-5794-24421095296D}"/>
              </a:ext>
            </a:extLst>
          </p:cNvPr>
          <p:cNvSpPr txBox="1"/>
          <p:nvPr/>
        </p:nvSpPr>
        <p:spPr>
          <a:xfrm>
            <a:off x="334963" y="3759004"/>
            <a:ext cx="3498128" cy="1384995"/>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Фізична безпека</a:t>
            </a:r>
          </a:p>
          <a:p>
            <a:pPr marL="0" indent="0" algn="just">
              <a:buNone/>
            </a:pPr>
            <a:endPar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endParaRPr>
          </a:p>
          <a:p>
            <a:pPr marL="0" indent="0" algn="just">
              <a:buNone/>
            </a:pPr>
            <a:r>
              <a:rPr lang="uk-UA"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Оновлення засобів захисту в будівлях судів, можливість оперативного посилення заходів у разі загрози.</a:t>
            </a:r>
          </a:p>
        </p:txBody>
      </p:sp>
      <p:sp>
        <p:nvSpPr>
          <p:cNvPr id="9" name="TextBox 8">
            <a:extLst>
              <a:ext uri="{FF2B5EF4-FFF2-40B4-BE49-F238E27FC236}">
                <a16:creationId xmlns:a16="http://schemas.microsoft.com/office/drawing/2014/main" id="{25AAEF39-650C-AB18-4744-40884D82AA30}"/>
              </a:ext>
            </a:extLst>
          </p:cNvPr>
          <p:cNvSpPr txBox="1"/>
          <p:nvPr/>
        </p:nvSpPr>
        <p:spPr>
          <a:xfrm>
            <a:off x="4344703" y="3754190"/>
            <a:ext cx="3498128" cy="1384995"/>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Психологічна безпека</a:t>
            </a:r>
          </a:p>
          <a:p>
            <a:pPr marL="0" indent="0" algn="just">
              <a:buNone/>
            </a:pPr>
            <a:endPar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endParaRPr>
          </a:p>
          <a:p>
            <a:pPr marL="0" indent="0" algn="just">
              <a:buNone/>
            </a:pPr>
            <a:r>
              <a:rPr lang="uk-UA"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Системи раннього виявлення стресу, доступні консультації, програми підтримки.</a:t>
            </a:r>
          </a:p>
        </p:txBody>
      </p:sp>
      <p:sp>
        <p:nvSpPr>
          <p:cNvPr id="10" name="TextBox 9">
            <a:extLst>
              <a:ext uri="{FF2B5EF4-FFF2-40B4-BE49-F238E27FC236}">
                <a16:creationId xmlns:a16="http://schemas.microsoft.com/office/drawing/2014/main" id="{E80B50CF-C482-4084-116A-9CD703FFF10B}"/>
              </a:ext>
            </a:extLst>
          </p:cNvPr>
          <p:cNvSpPr txBox="1"/>
          <p:nvPr/>
        </p:nvSpPr>
        <p:spPr>
          <a:xfrm>
            <a:off x="8354443" y="3754190"/>
            <a:ext cx="3498128" cy="1384995"/>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Цифрова безпека</a:t>
            </a:r>
          </a:p>
          <a:p>
            <a:pPr marL="0" indent="0" algn="just">
              <a:buNone/>
            </a:pPr>
            <a:endPar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endParaRPr>
          </a:p>
          <a:p>
            <a:pPr marL="0" indent="0" algn="just">
              <a:buNone/>
            </a:pP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Захист</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від</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кіберзагроз</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безпечні</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комунікаційні</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канали</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реагування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на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цифрові</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атаки.</a:t>
            </a:r>
          </a:p>
        </p:txBody>
      </p:sp>
    </p:spTree>
    <p:extLst>
      <p:ext uri="{BB962C8B-B14F-4D97-AF65-F5344CB8AC3E}">
        <p14:creationId xmlns:p14="http://schemas.microsoft.com/office/powerpoint/2010/main" val="3466088099"/>
      </p:ext>
    </p:extLst>
  </p:cSld>
  <p:clrMapOvr>
    <a:masterClrMapping/>
  </p:clrMapOvr>
  <p:transition spd="slow">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2E280-7DA1-E790-8044-4930D053A574}"/>
            </a:ext>
          </a:extLst>
        </p:cNvPr>
        <p:cNvGrpSpPr/>
        <p:nvPr/>
      </p:nvGrpSpPr>
      <p:grpSpPr>
        <a:xfrm>
          <a:off x="0" y="0"/>
          <a:ext cx="0" cy="0"/>
          <a:chOff x="0" y="0"/>
          <a:chExt cx="0" cy="0"/>
        </a:xfrm>
      </p:grpSpPr>
      <p:sp>
        <p:nvSpPr>
          <p:cNvPr id="4" name="Text Placeholder 12">
            <a:extLst>
              <a:ext uri="{FF2B5EF4-FFF2-40B4-BE49-F238E27FC236}">
                <a16:creationId xmlns:a16="http://schemas.microsoft.com/office/drawing/2014/main" id="{215E0EF9-E7C8-DDBB-1F42-7E646133C7EA}"/>
              </a:ext>
            </a:extLst>
          </p:cNvPr>
          <p:cNvSpPr txBox="1">
            <a:spLocks/>
          </p:cNvSpPr>
          <p:nvPr/>
        </p:nvSpPr>
        <p:spPr>
          <a:xfrm>
            <a:off x="1697425" y="6032029"/>
            <a:ext cx="9598648" cy="227878"/>
          </a:xfrm>
          <a:prstGeom prst="rect">
            <a:avLst/>
          </a:prstGeom>
        </p:spPr>
        <p:txBody>
          <a:bodyPr>
            <a:noAutofit/>
          </a:bodyPr>
          <a:lstStyle>
            <a:lvl1pPr marL="0" indent="0" algn="l" defTabSz="584200" rtl="0" eaLnBrk="0" fontAlgn="base" hangingPunct="0">
              <a:spcBef>
                <a:spcPts val="4200"/>
              </a:spcBef>
              <a:spcAft>
                <a:spcPct val="0"/>
              </a:spcAft>
              <a:buSzPct val="75000"/>
              <a:buNone/>
              <a:defRPr sz="1460" b="0" i="0" baseline="0">
                <a:solidFill>
                  <a:srgbClr val="00274E"/>
                </a:solidFill>
                <a:latin typeface="Roboto Condensed Light" charset="0"/>
                <a:ea typeface="Roboto Condensed Light" charset="0"/>
                <a:cs typeface="Roboto Condensed Light" charset="0"/>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a:lstStyle>
          <a:p>
            <a:r>
              <a:rPr lang="ru-RU" altLang="uk-UA" sz="1050" dirty="0" err="1"/>
              <a:t>Презентація</a:t>
            </a:r>
            <a:r>
              <a:rPr lang="ru-RU" altLang="uk-UA" sz="1050" dirty="0"/>
              <a:t> </a:t>
            </a:r>
            <a:r>
              <a:rPr lang="ru-RU" altLang="uk-UA" sz="1050" dirty="0" err="1"/>
              <a:t>Висновку</a:t>
            </a:r>
            <a:r>
              <a:rPr lang="ru-RU" altLang="uk-UA" sz="1050" dirty="0"/>
              <a:t> </a:t>
            </a:r>
            <a:r>
              <a:rPr lang="ru-RU" altLang="uk-UA" sz="1050" dirty="0" err="1"/>
              <a:t>Консультативної</a:t>
            </a:r>
            <a:r>
              <a:rPr lang="ru-RU" altLang="uk-UA" sz="1050" dirty="0"/>
              <a:t> ради </a:t>
            </a:r>
            <a:r>
              <a:rPr lang="ru-RU" altLang="uk-UA" sz="1050" dirty="0" err="1"/>
              <a:t>європейських</a:t>
            </a:r>
            <a:r>
              <a:rPr lang="ru-RU" altLang="uk-UA" sz="1050" dirty="0"/>
              <a:t> </a:t>
            </a:r>
            <a:r>
              <a:rPr lang="ru-RU" altLang="uk-UA" sz="1050" dirty="0" err="1"/>
              <a:t>суддів</a:t>
            </a:r>
            <a:r>
              <a:rPr lang="ru-RU" altLang="uk-UA" sz="1050" dirty="0"/>
              <a:t> № 28 (2025) «Про </a:t>
            </a:r>
            <a:r>
              <a:rPr lang="ru-RU" altLang="uk-UA" sz="1050" dirty="0" err="1"/>
              <a:t>важливість</a:t>
            </a:r>
            <a:r>
              <a:rPr lang="ru-RU" altLang="uk-UA" sz="1050" dirty="0"/>
              <a:t> </a:t>
            </a:r>
            <a:r>
              <a:rPr lang="ru-RU" altLang="uk-UA" sz="1050" dirty="0" err="1"/>
              <a:t>добробуту</a:t>
            </a:r>
            <a:r>
              <a:rPr lang="ru-RU" altLang="uk-UA" sz="1050" dirty="0"/>
              <a:t> </a:t>
            </a:r>
            <a:r>
              <a:rPr lang="ru-RU" altLang="uk-UA" sz="1050" dirty="0" err="1"/>
              <a:t>суддів</a:t>
            </a:r>
            <a:r>
              <a:rPr lang="ru-RU" altLang="uk-UA" sz="1050" dirty="0"/>
              <a:t> для </a:t>
            </a:r>
            <a:r>
              <a:rPr lang="ru-RU" altLang="uk-UA" sz="1050" dirty="0" err="1"/>
              <a:t>здійснення</a:t>
            </a:r>
            <a:r>
              <a:rPr lang="ru-RU" altLang="uk-UA" sz="1050" dirty="0"/>
              <a:t> </a:t>
            </a:r>
            <a:r>
              <a:rPr lang="ru-RU" altLang="uk-UA" sz="1050" dirty="0" err="1"/>
              <a:t>правосуддя</a:t>
            </a:r>
            <a:r>
              <a:rPr lang="ru-RU" altLang="uk-UA" sz="1050" dirty="0"/>
              <a:t>»</a:t>
            </a:r>
            <a:endParaRPr lang="uk-UA" sz="1050" kern="0" dirty="0"/>
          </a:p>
        </p:txBody>
      </p:sp>
      <p:sp>
        <p:nvSpPr>
          <p:cNvPr id="5" name="Місце для номера слайда 4">
            <a:extLst>
              <a:ext uri="{FF2B5EF4-FFF2-40B4-BE49-F238E27FC236}">
                <a16:creationId xmlns:a16="http://schemas.microsoft.com/office/drawing/2014/main" id="{C808800B-7E8B-DAD3-025D-C941D75E1CB4}"/>
              </a:ext>
            </a:extLst>
          </p:cNvPr>
          <p:cNvSpPr>
            <a:spLocks noGrp="1"/>
          </p:cNvSpPr>
          <p:nvPr>
            <p:ph type="sldNum" sz="quarter" idx="12"/>
          </p:nvPr>
        </p:nvSpPr>
        <p:spPr>
          <a:xfrm>
            <a:off x="11443855" y="5963406"/>
            <a:ext cx="413183" cy="365125"/>
          </a:xfrm>
        </p:spPr>
        <p:txBody>
          <a:bodyPr/>
          <a:lstStyle/>
          <a:p>
            <a:fld id="{E31F88C0-7908-8242-B816-1B240D45A7D7}" type="slidenum">
              <a:rPr lang="en-US" sz="1200" smtClean="0"/>
              <a:pPr/>
              <a:t>15</a:t>
            </a:fld>
            <a:endParaRPr lang="en-US" sz="1200" dirty="0"/>
          </a:p>
        </p:txBody>
      </p:sp>
      <p:sp>
        <p:nvSpPr>
          <p:cNvPr id="21" name="Text 0">
            <a:extLst>
              <a:ext uri="{FF2B5EF4-FFF2-40B4-BE49-F238E27FC236}">
                <a16:creationId xmlns:a16="http://schemas.microsoft.com/office/drawing/2014/main" id="{5E4D098F-5963-1854-58AB-CDB46884C448}"/>
              </a:ext>
            </a:extLst>
          </p:cNvPr>
          <p:cNvSpPr/>
          <p:nvPr/>
        </p:nvSpPr>
        <p:spPr>
          <a:xfrm>
            <a:off x="334963" y="404813"/>
            <a:ext cx="11517608" cy="496133"/>
          </a:xfrm>
          <a:prstGeom prst="rect">
            <a:avLst/>
          </a:prstGeom>
          <a:noFill/>
          <a:ln/>
        </p:spPr>
        <p:txBody>
          <a:bodyPr wrap="none" lIns="0" tIns="0" rIns="0" bIns="0" rtlCol="0" anchor="t"/>
          <a:lstStyle/>
          <a:p>
            <a:pPr eaLnBrk="1" fontAlgn="auto" hangingPunct="1">
              <a:lnSpc>
                <a:spcPts val="3900"/>
              </a:lnSpc>
              <a:spcBef>
                <a:spcPts val="0"/>
              </a:spcBef>
              <a:spcAft>
                <a:spcPts val="0"/>
              </a:spcAft>
            </a:pPr>
            <a:r>
              <a:rPr lang="uk-UA"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Прозорість та </a:t>
            </a:r>
            <a:r>
              <a:rPr lang="uk-UA"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дестигматизація</a:t>
            </a:r>
            <a:r>
              <a:rPr lang="uk-UA"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стресу</a:t>
            </a:r>
          </a:p>
        </p:txBody>
      </p:sp>
      <p:sp>
        <p:nvSpPr>
          <p:cNvPr id="26" name="Text 4">
            <a:extLst>
              <a:ext uri="{FF2B5EF4-FFF2-40B4-BE49-F238E27FC236}">
                <a16:creationId xmlns:a16="http://schemas.microsoft.com/office/drawing/2014/main" id="{B81486F5-C179-B6CE-35CA-67412A91077D}"/>
              </a:ext>
            </a:extLst>
          </p:cNvPr>
          <p:cNvSpPr/>
          <p:nvPr/>
        </p:nvSpPr>
        <p:spPr>
          <a:xfrm>
            <a:off x="1069406" y="3504426"/>
            <a:ext cx="2646544" cy="1652815"/>
          </a:xfrm>
          <a:prstGeom prst="rect">
            <a:avLst/>
          </a:prstGeom>
          <a:noFill/>
          <a:ln/>
        </p:spPr>
        <p:txBody>
          <a:bodyPr wrap="square" lIns="0" tIns="0" rIns="0" bIns="0" rtlCol="0" anchor="t"/>
          <a:lstStyle/>
          <a:p>
            <a:pPr algn="just" eaLnBrk="1" fontAlgn="auto" hangingPunct="1">
              <a:lnSpc>
                <a:spcPts val="2500"/>
              </a:lnSpc>
              <a:spcBef>
                <a:spcPts val="0"/>
              </a:spcBef>
              <a:spcAft>
                <a:spcPts val="0"/>
              </a:spcAft>
            </a:pPr>
            <a:endParaRPr lang="uk-UA" sz="20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29" name="Text 1">
            <a:extLst>
              <a:ext uri="{FF2B5EF4-FFF2-40B4-BE49-F238E27FC236}">
                <a16:creationId xmlns:a16="http://schemas.microsoft.com/office/drawing/2014/main" id="{2E768D0F-6E01-ACD0-475E-AAFFA0D12FA6}"/>
              </a:ext>
            </a:extLst>
          </p:cNvPr>
          <p:cNvSpPr/>
          <p:nvPr/>
        </p:nvSpPr>
        <p:spPr>
          <a:xfrm>
            <a:off x="6862617" y="1213266"/>
            <a:ext cx="4989954" cy="4695612"/>
          </a:xfrm>
          <a:prstGeom prst="round2DiagRect">
            <a:avLst/>
          </a:prstGeom>
          <a:solidFill>
            <a:schemeClr val="accent5">
              <a:lumMod val="20000"/>
              <a:lumOff val="80000"/>
            </a:schemeClr>
          </a:solidFill>
          <a:ln>
            <a:noFill/>
          </a:ln>
          <a:effectLst/>
          <a:scene3d>
            <a:camera prst="orthographicFront">
              <a:rot lat="0" lon="0" rev="0"/>
            </a:camera>
            <a:lightRig rig="chilly" dir="t">
              <a:rot lat="0" lon="0" rev="18480000"/>
            </a:lightRig>
          </a:scene3d>
          <a:sp3d prstMaterial="clear">
            <a:bevelT h="63500"/>
          </a:sp3d>
        </p:spPr>
        <p:txBody>
          <a:bodyPr wrap="square" lIns="0" tIns="0" rIns="0" bIns="0" rtlCol="0" anchor="t"/>
          <a:lstStyle/>
          <a:p>
            <a:pPr marL="92075" algn="just" eaLnBrk="1" fontAlgn="auto" hangingPunct="1">
              <a:lnSpc>
                <a:spcPts val="2500"/>
              </a:lnSpc>
              <a:spcBef>
                <a:spcPts val="0"/>
              </a:spcBef>
              <a:spcAft>
                <a:spcPts val="0"/>
              </a:spcAft>
            </a:pPr>
            <a:r>
              <a:rPr lang="uk-UA"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Необхідність боротьби зі стигматизацією в судовій системі виникає на системному рівні і має вирішальне значення для заохочення участі в ініціативах, що підтримують благополуччя суддів шляхом навчання та освіти. </a:t>
            </a:r>
          </a:p>
          <a:p>
            <a:pPr marL="92075" algn="just" eaLnBrk="1" fontAlgn="auto" hangingPunct="1">
              <a:lnSpc>
                <a:spcPts val="2500"/>
              </a:lnSpc>
              <a:spcBef>
                <a:spcPts val="0"/>
              </a:spcBef>
              <a:spcAft>
                <a:spcPts val="0"/>
              </a:spcAft>
            </a:pPr>
            <a:endParaRPr lang="uk-UA"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a:p>
            <a:pPr marL="92075" algn="just" eaLnBrk="1" fontAlgn="auto" hangingPunct="1">
              <a:lnSpc>
                <a:spcPts val="2500"/>
              </a:lnSpc>
              <a:spcBef>
                <a:spcPts val="0"/>
              </a:spcBef>
              <a:spcAft>
                <a:spcPts val="0"/>
              </a:spcAft>
            </a:pPr>
            <a:r>
              <a:rPr lang="uk-UA"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Зусилля з реалізації будь-яких організованих ініціатив щодо благополуччя будуть марними, якщо судді не братимуть у них участі. Тому надзвичайно важливо плекати культуру, яка нормалізує розмови про стрес і пошук підтримки.</a:t>
            </a:r>
          </a:p>
        </p:txBody>
      </p:sp>
      <p:sp>
        <p:nvSpPr>
          <p:cNvPr id="31" name="TextBox 30">
            <a:extLst>
              <a:ext uri="{FF2B5EF4-FFF2-40B4-BE49-F238E27FC236}">
                <a16:creationId xmlns:a16="http://schemas.microsoft.com/office/drawing/2014/main" id="{35109D34-8BE2-2285-6355-8C559099FC66}"/>
              </a:ext>
            </a:extLst>
          </p:cNvPr>
          <p:cNvSpPr txBox="1"/>
          <p:nvPr/>
        </p:nvSpPr>
        <p:spPr>
          <a:xfrm>
            <a:off x="339429" y="1213266"/>
            <a:ext cx="4989953" cy="4695612"/>
          </a:xfrm>
          <a:prstGeom prst="round2DiagRect">
            <a:avLst/>
          </a:prstGeom>
          <a:solidFill>
            <a:schemeClr val="accent5">
              <a:lumMod val="20000"/>
              <a:lumOff val="80000"/>
            </a:schemeClr>
          </a:solidFill>
          <a:ln>
            <a:noFill/>
          </a:ln>
          <a:effectLst/>
          <a:scene3d>
            <a:camera prst="orthographicFront">
              <a:rot lat="0" lon="0" rev="0"/>
            </a:camera>
            <a:lightRig rig="chilly" dir="t">
              <a:rot lat="0" lon="0" rev="18480000"/>
            </a:lightRig>
          </a:scene3d>
          <a:sp3d prstMaterial="clear">
            <a:bevelT h="63500"/>
          </a:sp3d>
        </p:spPr>
        <p:txBody>
          <a:bodyPr wrap="square">
            <a:spAutoFit/>
          </a:bodyPr>
          <a:lstStyle/>
          <a:p>
            <a:pPr algn="just" eaLnBrk="1" fontAlgn="auto" hangingPunct="1">
              <a:lnSpc>
                <a:spcPts val="2500"/>
              </a:lnSpc>
              <a:spcBef>
                <a:spcPts val="0"/>
              </a:spcBef>
              <a:spcAft>
                <a:spcPts val="0"/>
              </a:spcAft>
            </a:pP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повинні</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відчувати</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впевненість</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у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можливості</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відкрито</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висловлювати</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занепокоєння</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щодо</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безпеки</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благополуччя</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Боротьба</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зі</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стигматизацією</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має</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системний</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характер і є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необхідною</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умовою</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ефективності</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будь-</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яких</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ініціатив</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підтримки</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a:p>
            <a:pPr algn="just" eaLnBrk="1" fontAlgn="auto" hangingPunct="1">
              <a:lnSpc>
                <a:spcPts val="2500"/>
              </a:lnSpc>
              <a:spcBef>
                <a:spcPts val="0"/>
              </a:spcBef>
              <a:spcAft>
                <a:spcPts val="0"/>
              </a:spcAft>
            </a:pPr>
            <a:endPar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a:p>
            <a:pPr algn="just" eaLnBrk="1" fontAlgn="auto" hangingPunct="1">
              <a:lnSpc>
                <a:spcPts val="2500"/>
              </a:lnSpc>
              <a:spcBef>
                <a:spcPts val="0"/>
              </a:spcBef>
              <a:spcAft>
                <a:spcPts val="0"/>
              </a:spcAft>
            </a:pP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Якщо</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не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відчувають</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свободи</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обговорювати</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або</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піднімати</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ці</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питання</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це</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може</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призвести</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до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посилення</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відчуття</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ізоляції</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що</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може</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підвищити</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будь-</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який</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рівень</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стресу</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який</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вони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відчувають</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spTree>
    <p:extLst>
      <p:ext uri="{BB962C8B-B14F-4D97-AF65-F5344CB8AC3E}">
        <p14:creationId xmlns:p14="http://schemas.microsoft.com/office/powerpoint/2010/main" val="2972410759"/>
      </p:ext>
    </p:extLst>
  </p:cSld>
  <p:clrMapOvr>
    <a:masterClrMapping/>
  </p:clrMapOvr>
  <p:transition spd="slow">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FCA55-1239-B360-13D4-97C5C2DA92EB}"/>
            </a:ext>
          </a:extLst>
        </p:cNvPr>
        <p:cNvGrpSpPr/>
        <p:nvPr/>
      </p:nvGrpSpPr>
      <p:grpSpPr>
        <a:xfrm>
          <a:off x="0" y="0"/>
          <a:ext cx="0" cy="0"/>
          <a:chOff x="0" y="0"/>
          <a:chExt cx="0" cy="0"/>
        </a:xfrm>
      </p:grpSpPr>
      <p:sp>
        <p:nvSpPr>
          <p:cNvPr id="4" name="Text Placeholder 12">
            <a:extLst>
              <a:ext uri="{FF2B5EF4-FFF2-40B4-BE49-F238E27FC236}">
                <a16:creationId xmlns:a16="http://schemas.microsoft.com/office/drawing/2014/main" id="{D7552946-C101-9DDA-2468-3B82D4027EFB}"/>
              </a:ext>
            </a:extLst>
          </p:cNvPr>
          <p:cNvSpPr txBox="1">
            <a:spLocks/>
          </p:cNvSpPr>
          <p:nvPr/>
        </p:nvSpPr>
        <p:spPr>
          <a:xfrm>
            <a:off x="1697425" y="6032029"/>
            <a:ext cx="9598648" cy="227878"/>
          </a:xfrm>
          <a:prstGeom prst="rect">
            <a:avLst/>
          </a:prstGeom>
        </p:spPr>
        <p:txBody>
          <a:bodyPr>
            <a:noAutofit/>
          </a:bodyPr>
          <a:lstStyle>
            <a:lvl1pPr marL="0" indent="0" algn="l" defTabSz="584200" rtl="0" eaLnBrk="0" fontAlgn="base" hangingPunct="0">
              <a:spcBef>
                <a:spcPts val="4200"/>
              </a:spcBef>
              <a:spcAft>
                <a:spcPct val="0"/>
              </a:spcAft>
              <a:buSzPct val="75000"/>
              <a:buNone/>
              <a:defRPr sz="1460" b="0" i="0" baseline="0">
                <a:solidFill>
                  <a:srgbClr val="00274E"/>
                </a:solidFill>
                <a:latin typeface="Roboto Condensed Light" charset="0"/>
                <a:ea typeface="Roboto Condensed Light" charset="0"/>
                <a:cs typeface="Roboto Condensed Light" charset="0"/>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a:lstStyle>
          <a:p>
            <a:r>
              <a:rPr lang="ru-RU" altLang="uk-UA" sz="1050" dirty="0" err="1"/>
              <a:t>Презентація</a:t>
            </a:r>
            <a:r>
              <a:rPr lang="ru-RU" altLang="uk-UA" sz="1050" dirty="0"/>
              <a:t> </a:t>
            </a:r>
            <a:r>
              <a:rPr lang="ru-RU" altLang="uk-UA" sz="1050" dirty="0" err="1"/>
              <a:t>Висновку</a:t>
            </a:r>
            <a:r>
              <a:rPr lang="ru-RU" altLang="uk-UA" sz="1050" dirty="0"/>
              <a:t> </a:t>
            </a:r>
            <a:r>
              <a:rPr lang="ru-RU" altLang="uk-UA" sz="1050" dirty="0" err="1"/>
              <a:t>Консультативної</a:t>
            </a:r>
            <a:r>
              <a:rPr lang="ru-RU" altLang="uk-UA" sz="1050" dirty="0"/>
              <a:t> ради </a:t>
            </a:r>
            <a:r>
              <a:rPr lang="ru-RU" altLang="uk-UA" sz="1050" dirty="0" err="1"/>
              <a:t>європейських</a:t>
            </a:r>
            <a:r>
              <a:rPr lang="ru-RU" altLang="uk-UA" sz="1050" dirty="0"/>
              <a:t> </a:t>
            </a:r>
            <a:r>
              <a:rPr lang="ru-RU" altLang="uk-UA" sz="1050" dirty="0" err="1"/>
              <a:t>суддів</a:t>
            </a:r>
            <a:r>
              <a:rPr lang="ru-RU" altLang="uk-UA" sz="1050" dirty="0"/>
              <a:t> № 28 (2025) «Про </a:t>
            </a:r>
            <a:r>
              <a:rPr lang="ru-RU" altLang="uk-UA" sz="1050" dirty="0" err="1"/>
              <a:t>важливість</a:t>
            </a:r>
            <a:r>
              <a:rPr lang="ru-RU" altLang="uk-UA" sz="1050" dirty="0"/>
              <a:t> </a:t>
            </a:r>
            <a:r>
              <a:rPr lang="ru-RU" altLang="uk-UA" sz="1050" dirty="0" err="1"/>
              <a:t>добробуту</a:t>
            </a:r>
            <a:r>
              <a:rPr lang="ru-RU" altLang="uk-UA" sz="1050" dirty="0"/>
              <a:t> </a:t>
            </a:r>
            <a:r>
              <a:rPr lang="ru-RU" altLang="uk-UA" sz="1050" dirty="0" err="1"/>
              <a:t>суддів</a:t>
            </a:r>
            <a:r>
              <a:rPr lang="ru-RU" altLang="uk-UA" sz="1050" dirty="0"/>
              <a:t> для </a:t>
            </a:r>
            <a:r>
              <a:rPr lang="ru-RU" altLang="uk-UA" sz="1050" dirty="0" err="1"/>
              <a:t>здійснення</a:t>
            </a:r>
            <a:r>
              <a:rPr lang="ru-RU" altLang="uk-UA" sz="1050" dirty="0"/>
              <a:t> </a:t>
            </a:r>
            <a:r>
              <a:rPr lang="ru-RU" altLang="uk-UA" sz="1050" dirty="0" err="1"/>
              <a:t>правосуддя</a:t>
            </a:r>
            <a:r>
              <a:rPr lang="ru-RU" altLang="uk-UA" sz="1050" dirty="0"/>
              <a:t>»</a:t>
            </a:r>
            <a:endParaRPr lang="uk-UA" sz="1050" kern="0" dirty="0"/>
          </a:p>
        </p:txBody>
      </p:sp>
      <p:sp>
        <p:nvSpPr>
          <p:cNvPr id="5" name="Місце для номера слайда 4">
            <a:extLst>
              <a:ext uri="{FF2B5EF4-FFF2-40B4-BE49-F238E27FC236}">
                <a16:creationId xmlns:a16="http://schemas.microsoft.com/office/drawing/2014/main" id="{220AF847-5D49-0ABE-4C34-8BE90AC546FF}"/>
              </a:ext>
            </a:extLst>
          </p:cNvPr>
          <p:cNvSpPr>
            <a:spLocks noGrp="1"/>
          </p:cNvSpPr>
          <p:nvPr>
            <p:ph type="sldNum" sz="quarter" idx="12"/>
          </p:nvPr>
        </p:nvSpPr>
        <p:spPr>
          <a:xfrm>
            <a:off x="11379201" y="5963406"/>
            <a:ext cx="477838" cy="365125"/>
          </a:xfrm>
        </p:spPr>
        <p:txBody>
          <a:bodyPr/>
          <a:lstStyle/>
          <a:p>
            <a:fld id="{E31F88C0-7908-8242-B816-1B240D45A7D7}" type="slidenum">
              <a:rPr lang="en-US" sz="1200" smtClean="0"/>
              <a:pPr/>
              <a:t>16</a:t>
            </a:fld>
            <a:endParaRPr lang="en-US" sz="1200" dirty="0"/>
          </a:p>
        </p:txBody>
      </p:sp>
      <p:sp>
        <p:nvSpPr>
          <p:cNvPr id="21" name="Text 0">
            <a:extLst>
              <a:ext uri="{FF2B5EF4-FFF2-40B4-BE49-F238E27FC236}">
                <a16:creationId xmlns:a16="http://schemas.microsoft.com/office/drawing/2014/main" id="{AA0307CE-B221-A2BF-720B-628A930CC30B}"/>
              </a:ext>
            </a:extLst>
          </p:cNvPr>
          <p:cNvSpPr/>
          <p:nvPr/>
        </p:nvSpPr>
        <p:spPr>
          <a:xfrm>
            <a:off x="334963" y="404813"/>
            <a:ext cx="11517608" cy="590565"/>
          </a:xfrm>
          <a:prstGeom prst="rect">
            <a:avLst/>
          </a:prstGeom>
          <a:noFill/>
          <a:ln/>
        </p:spPr>
        <p:txBody>
          <a:bodyPr wrap="none" lIns="0" tIns="0" rIns="0" bIns="0" rtlCol="0" anchor="t"/>
          <a:lstStyle/>
          <a:p>
            <a:pPr eaLnBrk="1" fontAlgn="auto" hangingPunct="1">
              <a:lnSpc>
                <a:spcPts val="3900"/>
              </a:lnSpc>
              <a:spcBef>
                <a:spcPts val="0"/>
              </a:spcBef>
              <a:spcAft>
                <a:spcPts val="0"/>
              </a:spcAft>
            </a:pP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Управління</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людськими</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ресурсами і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позитивне</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лідерство</a:t>
            </a:r>
            <a:endPar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18" name="TextBox 17">
            <a:extLst>
              <a:ext uri="{FF2B5EF4-FFF2-40B4-BE49-F238E27FC236}">
                <a16:creationId xmlns:a16="http://schemas.microsoft.com/office/drawing/2014/main" id="{383317B6-3F9B-27EF-70CE-E7A82A2FF97F}"/>
              </a:ext>
            </a:extLst>
          </p:cNvPr>
          <p:cNvSpPr txBox="1"/>
          <p:nvPr/>
        </p:nvSpPr>
        <p:spPr>
          <a:xfrm>
            <a:off x="339430" y="1015332"/>
            <a:ext cx="11517608" cy="923330"/>
          </a:xfrm>
          <a:prstGeom prst="rect">
            <a:avLst/>
          </a:prstGeom>
          <a:noFill/>
        </p:spPr>
        <p:txBody>
          <a:bodyPr wrap="square">
            <a:spAutoFit/>
          </a:bodyPr>
          <a:lstStyle/>
          <a:p>
            <a:pPr marL="0" indent="0" algn="just">
              <a:buNone/>
            </a:pPr>
            <a:r>
              <a:rPr lang="uk-UA"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Політика та практика управління людськими ресурсами в частині управління ефективністю, навчання та розвитку можуть бути розроблені таким чином, щоб стимулювати залученість та підсилювати у суддів відчуття своєї мети та значущості їхньої ролі в юридичній професії та суспільстві. </a:t>
            </a:r>
          </a:p>
        </p:txBody>
      </p:sp>
      <p:sp>
        <p:nvSpPr>
          <p:cNvPr id="2" name="TextBox 1">
            <a:extLst>
              <a:ext uri="{FF2B5EF4-FFF2-40B4-BE49-F238E27FC236}">
                <a16:creationId xmlns:a16="http://schemas.microsoft.com/office/drawing/2014/main" id="{6B43E660-F4C8-9FA4-0BC7-DD48F6018D5E}"/>
              </a:ext>
            </a:extLst>
          </p:cNvPr>
          <p:cNvSpPr txBox="1"/>
          <p:nvPr/>
        </p:nvSpPr>
        <p:spPr>
          <a:xfrm>
            <a:off x="339430" y="5553659"/>
            <a:ext cx="11517608" cy="338554"/>
          </a:xfrm>
          <a:prstGeom prst="rect">
            <a:avLst/>
          </a:prstGeom>
          <a:noFill/>
        </p:spPr>
        <p:txBody>
          <a:bodyPr wrap="square">
            <a:spAutoFit/>
          </a:bodyPr>
          <a:lstStyle/>
          <a:p>
            <a:r>
              <a:rPr lang="ru-RU" sz="1600" noProof="0" dirty="0" err="1">
                <a:solidFill>
                  <a:srgbClr val="008FD5"/>
                </a:solidFill>
                <a:latin typeface="Roboto Condensed Light" panose="02000000000000000000" pitchFamily="2" charset="0"/>
                <a:ea typeface="Roboto Condensed Light" panose="02000000000000000000" pitchFamily="2" charset="0"/>
              </a:rPr>
              <a:t>Підтримка</a:t>
            </a:r>
            <a:r>
              <a:rPr lang="ru-RU" sz="1600" noProof="0" dirty="0">
                <a:solidFill>
                  <a:srgbClr val="008FD5"/>
                </a:solidFill>
                <a:latin typeface="Roboto Condensed Light" panose="02000000000000000000" pitchFamily="2" charset="0"/>
                <a:ea typeface="Roboto Condensed Light" panose="02000000000000000000" pitchFamily="2" charset="0"/>
              </a:rPr>
              <a:t> на </a:t>
            </a:r>
            <a:r>
              <a:rPr lang="ru-RU" sz="1600" noProof="0" dirty="0" err="1">
                <a:solidFill>
                  <a:srgbClr val="008FD5"/>
                </a:solidFill>
                <a:latin typeface="Roboto Condensed Light" panose="02000000000000000000" pitchFamily="2" charset="0"/>
                <a:ea typeface="Roboto Condensed Light" panose="02000000000000000000" pitchFamily="2" charset="0"/>
              </a:rPr>
              <a:t>рівні</a:t>
            </a:r>
            <a:r>
              <a:rPr lang="ru-RU" sz="1600" noProof="0" dirty="0">
                <a:solidFill>
                  <a:srgbClr val="008FD5"/>
                </a:solidFill>
                <a:latin typeface="Roboto Condensed Light" panose="02000000000000000000" pitchFamily="2" charset="0"/>
                <a:ea typeface="Roboto Condensed Light" panose="02000000000000000000" pitchFamily="2" charset="0"/>
              </a:rPr>
              <a:t> </a:t>
            </a:r>
            <a:r>
              <a:rPr lang="ru-RU" sz="1600" noProof="0" dirty="0" err="1">
                <a:solidFill>
                  <a:srgbClr val="008FD5"/>
                </a:solidFill>
                <a:latin typeface="Roboto Condensed Light" panose="02000000000000000000" pitchFamily="2" charset="0"/>
                <a:ea typeface="Roboto Condensed Light" panose="02000000000000000000" pitchFamily="2" charset="0"/>
              </a:rPr>
              <a:t>керівництва</a:t>
            </a:r>
            <a:r>
              <a:rPr lang="ru-RU" sz="1600" noProof="0" dirty="0">
                <a:solidFill>
                  <a:srgbClr val="008FD5"/>
                </a:solidFill>
                <a:latin typeface="Roboto Condensed Light" panose="02000000000000000000" pitchFamily="2" charset="0"/>
                <a:ea typeface="Roboto Condensed Light" panose="02000000000000000000" pitchFamily="2" charset="0"/>
              </a:rPr>
              <a:t> критично </a:t>
            </a:r>
            <a:r>
              <a:rPr lang="ru-RU" sz="1600" noProof="0" dirty="0" err="1">
                <a:solidFill>
                  <a:srgbClr val="008FD5"/>
                </a:solidFill>
                <a:latin typeface="Roboto Condensed Light" panose="02000000000000000000" pitchFamily="2" charset="0"/>
                <a:ea typeface="Roboto Condensed Light" panose="02000000000000000000" pitchFamily="2" charset="0"/>
              </a:rPr>
              <a:t>важлива</a:t>
            </a:r>
            <a:r>
              <a:rPr lang="ru-RU" sz="1600" noProof="0" dirty="0">
                <a:solidFill>
                  <a:srgbClr val="008FD5"/>
                </a:solidFill>
                <a:latin typeface="Roboto Condensed Light" panose="02000000000000000000" pitchFamily="2" charset="0"/>
                <a:ea typeface="Roboto Condensed Light" panose="02000000000000000000" pitchFamily="2" charset="0"/>
              </a:rPr>
              <a:t> для </a:t>
            </a:r>
            <a:r>
              <a:rPr lang="ru-RU" sz="1600" noProof="0" dirty="0" err="1">
                <a:solidFill>
                  <a:srgbClr val="008FD5"/>
                </a:solidFill>
                <a:latin typeface="Roboto Condensed Light" panose="02000000000000000000" pitchFamily="2" charset="0"/>
                <a:ea typeface="Roboto Condensed Light" panose="02000000000000000000" pitchFamily="2" charset="0"/>
              </a:rPr>
              <a:t>впровадження</a:t>
            </a:r>
            <a:r>
              <a:rPr lang="ru-RU" sz="1600" noProof="0" dirty="0">
                <a:solidFill>
                  <a:srgbClr val="008FD5"/>
                </a:solidFill>
                <a:latin typeface="Roboto Condensed Light" panose="02000000000000000000" pitchFamily="2" charset="0"/>
                <a:ea typeface="Roboto Condensed Light" panose="02000000000000000000" pitchFamily="2" charset="0"/>
              </a:rPr>
              <a:t> та </a:t>
            </a:r>
            <a:r>
              <a:rPr lang="ru-RU" sz="1600" noProof="0" dirty="0" err="1">
                <a:solidFill>
                  <a:srgbClr val="008FD5"/>
                </a:solidFill>
                <a:latin typeface="Roboto Condensed Light" panose="02000000000000000000" pitchFamily="2" charset="0"/>
                <a:ea typeface="Roboto Condensed Light" panose="02000000000000000000" pitchFamily="2" charset="0"/>
              </a:rPr>
              <a:t>стійкості</a:t>
            </a:r>
            <a:r>
              <a:rPr lang="ru-RU" sz="1600" noProof="0" dirty="0">
                <a:solidFill>
                  <a:srgbClr val="008FD5"/>
                </a:solidFill>
                <a:latin typeface="Roboto Condensed Light" panose="02000000000000000000" pitchFamily="2" charset="0"/>
                <a:ea typeface="Roboto Condensed Light" panose="02000000000000000000" pitchFamily="2" charset="0"/>
              </a:rPr>
              <a:t> </a:t>
            </a:r>
            <a:r>
              <a:rPr lang="ru-RU" sz="1600" noProof="0" dirty="0" err="1">
                <a:solidFill>
                  <a:srgbClr val="008FD5"/>
                </a:solidFill>
                <a:latin typeface="Roboto Condensed Light" panose="02000000000000000000" pitchFamily="2" charset="0"/>
                <a:ea typeface="Roboto Condensed Light" panose="02000000000000000000" pitchFamily="2" charset="0"/>
              </a:rPr>
              <a:t>ініціатив</a:t>
            </a:r>
            <a:r>
              <a:rPr lang="ru-RU" sz="1600" noProof="0" dirty="0">
                <a:solidFill>
                  <a:srgbClr val="008FD5"/>
                </a:solidFill>
                <a:latin typeface="Roboto Condensed Light" panose="02000000000000000000" pitchFamily="2" charset="0"/>
                <a:ea typeface="Roboto Condensed Light" panose="02000000000000000000" pitchFamily="2" charset="0"/>
              </a:rPr>
              <a:t> </a:t>
            </a:r>
            <a:r>
              <a:rPr lang="ru-RU" sz="1600" noProof="0" dirty="0" err="1">
                <a:solidFill>
                  <a:srgbClr val="008FD5"/>
                </a:solidFill>
                <a:latin typeface="Roboto Condensed Light" panose="02000000000000000000" pitchFamily="2" charset="0"/>
                <a:ea typeface="Roboto Condensed Light" panose="02000000000000000000" pitchFamily="2" charset="0"/>
              </a:rPr>
              <a:t>добробуту</a:t>
            </a:r>
            <a:r>
              <a:rPr lang="ru-RU" sz="1600" noProof="0" dirty="0">
                <a:solidFill>
                  <a:srgbClr val="008FD5"/>
                </a:solidFill>
                <a:latin typeface="Roboto Condensed Light" panose="02000000000000000000" pitchFamily="2" charset="0"/>
                <a:ea typeface="Roboto Condensed Light" panose="02000000000000000000" pitchFamily="2" charset="0"/>
              </a:rPr>
              <a:t>.</a:t>
            </a:r>
          </a:p>
        </p:txBody>
      </p:sp>
      <p:sp>
        <p:nvSpPr>
          <p:cNvPr id="3" name="TextBox 2">
            <a:extLst>
              <a:ext uri="{FF2B5EF4-FFF2-40B4-BE49-F238E27FC236}">
                <a16:creationId xmlns:a16="http://schemas.microsoft.com/office/drawing/2014/main" id="{29B1748B-320A-0AE4-2DDD-32933AFB811E}"/>
              </a:ext>
            </a:extLst>
          </p:cNvPr>
          <p:cNvSpPr txBox="1"/>
          <p:nvPr/>
        </p:nvSpPr>
        <p:spPr>
          <a:xfrm>
            <a:off x="334962" y="2163590"/>
            <a:ext cx="6980238" cy="615553"/>
          </a:xfrm>
          <a:prstGeom prst="rect">
            <a:avLst/>
          </a:prstGeom>
          <a:noFill/>
        </p:spPr>
        <p:txBody>
          <a:bodyPr wrap="square">
            <a:spAutoFit/>
          </a:bodyPr>
          <a:lstStyle/>
          <a:p>
            <a:pPr marL="0" indent="0" algn="just">
              <a:buNone/>
            </a:pPr>
            <a:r>
              <a:rPr lang="ru-RU"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Прозора </a:t>
            </a:r>
            <a:r>
              <a:rPr lang="ru-RU" b="1" dirty="0" err="1">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політика</a:t>
            </a:r>
            <a:r>
              <a:rPr lang="ru-RU"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b="1" dirty="0" err="1">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процеси</a:t>
            </a:r>
            <a:r>
              <a:rPr lang="ru-RU"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b="1" dirty="0" err="1">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управління</a:t>
            </a:r>
            <a:endParaRPr lang="ru-RU"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endParaRPr>
          </a:p>
          <a:p>
            <a:pPr marL="0" indent="0" algn="just">
              <a:buNone/>
            </a:pP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Чіткі</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критерії</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призначення</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просування</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доступ до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навчання</a:t>
            </a:r>
            <a:endParaRPr lang="uk-UA"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6" name="TextBox 5">
            <a:extLst>
              <a:ext uri="{FF2B5EF4-FFF2-40B4-BE49-F238E27FC236}">
                <a16:creationId xmlns:a16="http://schemas.microsoft.com/office/drawing/2014/main" id="{533AAB1E-63A9-FC32-D7BC-0E863CDF3918}"/>
              </a:ext>
            </a:extLst>
          </p:cNvPr>
          <p:cNvSpPr txBox="1"/>
          <p:nvPr/>
        </p:nvSpPr>
        <p:spPr>
          <a:xfrm>
            <a:off x="2433354" y="3238514"/>
            <a:ext cx="7320825" cy="615553"/>
          </a:xfrm>
          <a:prstGeom prst="rect">
            <a:avLst/>
          </a:prstGeom>
          <a:noFill/>
        </p:spPr>
        <p:txBody>
          <a:bodyPr wrap="square">
            <a:spAutoFit/>
          </a:bodyPr>
          <a:lstStyle/>
          <a:p>
            <a:pPr marL="0" indent="0" algn="just">
              <a:buNone/>
            </a:pPr>
            <a:r>
              <a:rPr lang="ru-RU" b="1" dirty="0" err="1">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Гнучкі</a:t>
            </a:r>
            <a:r>
              <a:rPr lang="ru-RU"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b="1" dirty="0" err="1">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умови</a:t>
            </a:r>
            <a:r>
              <a:rPr lang="ru-RU"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b="1" dirty="0" err="1">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праці</a:t>
            </a:r>
            <a:endParaRPr lang="ru-RU"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endParaRPr>
          </a:p>
          <a:p>
            <a:pPr marL="0" indent="0" algn="just">
              <a:buNone/>
            </a:pP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Гнучкі</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графіки</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можливість</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тимчасового</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зменшення</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навантаження</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при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потребі</a:t>
            </a:r>
            <a:endParaRPr lang="uk-UA"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7" name="TextBox 6">
            <a:extLst>
              <a:ext uri="{FF2B5EF4-FFF2-40B4-BE49-F238E27FC236}">
                <a16:creationId xmlns:a16="http://schemas.microsoft.com/office/drawing/2014/main" id="{47C961BB-EFD6-589B-0704-D080BF4529C1}"/>
              </a:ext>
            </a:extLst>
          </p:cNvPr>
          <p:cNvSpPr txBox="1"/>
          <p:nvPr/>
        </p:nvSpPr>
        <p:spPr>
          <a:xfrm>
            <a:off x="4553528" y="4272976"/>
            <a:ext cx="7299043" cy="861774"/>
          </a:xfrm>
          <a:prstGeom prst="rect">
            <a:avLst/>
          </a:prstGeom>
          <a:noFill/>
        </p:spPr>
        <p:txBody>
          <a:bodyPr wrap="square">
            <a:spAutoFit/>
          </a:bodyPr>
          <a:lstStyle/>
          <a:p>
            <a:pPr marL="0" indent="0" algn="just">
              <a:buNone/>
            </a:pPr>
            <a:r>
              <a:rPr lang="ru-RU" b="1" dirty="0" err="1">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Підтримка</a:t>
            </a:r>
            <a:r>
              <a:rPr lang="ru-RU"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b="1" dirty="0" err="1">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колег</a:t>
            </a:r>
            <a:r>
              <a:rPr lang="ru-RU"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b="1" dirty="0" err="1">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керівництва</a:t>
            </a:r>
            <a:endParaRPr lang="ru-RU"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endParaRPr>
          </a:p>
          <a:p>
            <a:pPr marL="0" indent="0" algn="just">
              <a:buNone/>
            </a:pP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Позитивна культура суду,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професійні</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мережі</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підтримки</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наставництво</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це</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сприяє</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формуванню</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у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відчуття</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значущості</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їхньої</a:t>
            </a:r>
            <a:r>
              <a:rPr lang="ru-RU"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noProof="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роботи</a:t>
            </a:r>
            <a:endParaRPr lang="uk-UA" sz="1600" i="1"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3002660347"/>
      </p:ext>
    </p:extLst>
  </p:cSld>
  <p:clrMapOvr>
    <a:masterClrMapping/>
  </p:clrMapOvr>
  <p:transition spd="slow">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32D4B-FA2C-5B5A-E605-19AA0D31FDF3}"/>
            </a:ext>
          </a:extLst>
        </p:cNvPr>
        <p:cNvGrpSpPr/>
        <p:nvPr/>
      </p:nvGrpSpPr>
      <p:grpSpPr>
        <a:xfrm>
          <a:off x="0" y="0"/>
          <a:ext cx="0" cy="0"/>
          <a:chOff x="0" y="0"/>
          <a:chExt cx="0" cy="0"/>
        </a:xfrm>
      </p:grpSpPr>
      <p:sp>
        <p:nvSpPr>
          <p:cNvPr id="4" name="Text Placeholder 12">
            <a:extLst>
              <a:ext uri="{FF2B5EF4-FFF2-40B4-BE49-F238E27FC236}">
                <a16:creationId xmlns:a16="http://schemas.microsoft.com/office/drawing/2014/main" id="{751E7119-6E40-87D7-DB10-36AC25E92413}"/>
              </a:ext>
            </a:extLst>
          </p:cNvPr>
          <p:cNvSpPr txBox="1">
            <a:spLocks/>
          </p:cNvSpPr>
          <p:nvPr/>
        </p:nvSpPr>
        <p:spPr>
          <a:xfrm>
            <a:off x="1697425" y="6032029"/>
            <a:ext cx="9598648" cy="227878"/>
          </a:xfrm>
          <a:prstGeom prst="rect">
            <a:avLst/>
          </a:prstGeom>
        </p:spPr>
        <p:txBody>
          <a:bodyPr>
            <a:noAutofit/>
          </a:bodyPr>
          <a:lstStyle>
            <a:lvl1pPr marL="0" indent="0" algn="l" defTabSz="584200" rtl="0" eaLnBrk="0" fontAlgn="base" hangingPunct="0">
              <a:spcBef>
                <a:spcPts val="4200"/>
              </a:spcBef>
              <a:spcAft>
                <a:spcPct val="0"/>
              </a:spcAft>
              <a:buSzPct val="75000"/>
              <a:buNone/>
              <a:defRPr sz="1460" b="0" i="0" baseline="0">
                <a:solidFill>
                  <a:srgbClr val="00274E"/>
                </a:solidFill>
                <a:latin typeface="Roboto Condensed Light" charset="0"/>
                <a:ea typeface="Roboto Condensed Light" charset="0"/>
                <a:cs typeface="Roboto Condensed Light" charset="0"/>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a:lstStyle>
          <a:p>
            <a:r>
              <a:rPr lang="ru-RU" altLang="uk-UA" sz="1050" dirty="0" err="1"/>
              <a:t>Презентація</a:t>
            </a:r>
            <a:r>
              <a:rPr lang="ru-RU" altLang="uk-UA" sz="1050" dirty="0"/>
              <a:t> </a:t>
            </a:r>
            <a:r>
              <a:rPr lang="ru-RU" altLang="uk-UA" sz="1050" dirty="0" err="1"/>
              <a:t>Висновку</a:t>
            </a:r>
            <a:r>
              <a:rPr lang="ru-RU" altLang="uk-UA" sz="1050" dirty="0"/>
              <a:t> </a:t>
            </a:r>
            <a:r>
              <a:rPr lang="ru-RU" altLang="uk-UA" sz="1050" dirty="0" err="1"/>
              <a:t>Консультативної</a:t>
            </a:r>
            <a:r>
              <a:rPr lang="ru-RU" altLang="uk-UA" sz="1050" dirty="0"/>
              <a:t> ради </a:t>
            </a:r>
            <a:r>
              <a:rPr lang="ru-RU" altLang="uk-UA" sz="1050" dirty="0" err="1"/>
              <a:t>європейських</a:t>
            </a:r>
            <a:r>
              <a:rPr lang="ru-RU" altLang="uk-UA" sz="1050" dirty="0"/>
              <a:t> </a:t>
            </a:r>
            <a:r>
              <a:rPr lang="ru-RU" altLang="uk-UA" sz="1050" dirty="0" err="1"/>
              <a:t>суддів</a:t>
            </a:r>
            <a:r>
              <a:rPr lang="ru-RU" altLang="uk-UA" sz="1050" dirty="0"/>
              <a:t> № 28 (2025) «Про </a:t>
            </a:r>
            <a:r>
              <a:rPr lang="ru-RU" altLang="uk-UA" sz="1050" dirty="0" err="1"/>
              <a:t>важливість</a:t>
            </a:r>
            <a:r>
              <a:rPr lang="ru-RU" altLang="uk-UA" sz="1050" dirty="0"/>
              <a:t> </a:t>
            </a:r>
            <a:r>
              <a:rPr lang="ru-RU" altLang="uk-UA" sz="1050" dirty="0" err="1"/>
              <a:t>добробуту</a:t>
            </a:r>
            <a:r>
              <a:rPr lang="ru-RU" altLang="uk-UA" sz="1050" dirty="0"/>
              <a:t> </a:t>
            </a:r>
            <a:r>
              <a:rPr lang="ru-RU" altLang="uk-UA" sz="1050" dirty="0" err="1"/>
              <a:t>суддів</a:t>
            </a:r>
            <a:r>
              <a:rPr lang="ru-RU" altLang="uk-UA" sz="1050" dirty="0"/>
              <a:t> для </a:t>
            </a:r>
            <a:r>
              <a:rPr lang="ru-RU" altLang="uk-UA" sz="1050" dirty="0" err="1"/>
              <a:t>здійснення</a:t>
            </a:r>
            <a:r>
              <a:rPr lang="ru-RU" altLang="uk-UA" sz="1050" dirty="0"/>
              <a:t> </a:t>
            </a:r>
            <a:r>
              <a:rPr lang="ru-RU" altLang="uk-UA" sz="1050" dirty="0" err="1"/>
              <a:t>правосуддя</a:t>
            </a:r>
            <a:r>
              <a:rPr lang="ru-RU" altLang="uk-UA" sz="1050" dirty="0"/>
              <a:t>»</a:t>
            </a:r>
            <a:endParaRPr lang="uk-UA" sz="1050" kern="0" dirty="0"/>
          </a:p>
        </p:txBody>
      </p:sp>
      <p:sp>
        <p:nvSpPr>
          <p:cNvPr id="5" name="Місце для номера слайда 4">
            <a:extLst>
              <a:ext uri="{FF2B5EF4-FFF2-40B4-BE49-F238E27FC236}">
                <a16:creationId xmlns:a16="http://schemas.microsoft.com/office/drawing/2014/main" id="{B437B915-2376-EAF8-DF42-4D4A38103059}"/>
              </a:ext>
            </a:extLst>
          </p:cNvPr>
          <p:cNvSpPr>
            <a:spLocks noGrp="1"/>
          </p:cNvSpPr>
          <p:nvPr>
            <p:ph type="sldNum" sz="quarter" idx="12"/>
          </p:nvPr>
        </p:nvSpPr>
        <p:spPr>
          <a:xfrm>
            <a:off x="11379201" y="5963406"/>
            <a:ext cx="477838" cy="365125"/>
          </a:xfrm>
        </p:spPr>
        <p:txBody>
          <a:bodyPr/>
          <a:lstStyle/>
          <a:p>
            <a:fld id="{E31F88C0-7908-8242-B816-1B240D45A7D7}" type="slidenum">
              <a:rPr lang="en-US" sz="1200" smtClean="0"/>
              <a:pPr/>
              <a:t>17</a:t>
            </a:fld>
            <a:endParaRPr lang="en-US" sz="1200" dirty="0"/>
          </a:p>
        </p:txBody>
      </p:sp>
      <p:sp>
        <p:nvSpPr>
          <p:cNvPr id="21" name="Text 0">
            <a:extLst>
              <a:ext uri="{FF2B5EF4-FFF2-40B4-BE49-F238E27FC236}">
                <a16:creationId xmlns:a16="http://schemas.microsoft.com/office/drawing/2014/main" id="{7EA2222A-C008-8CE0-C2CA-B86B15CC90D5}"/>
              </a:ext>
            </a:extLst>
          </p:cNvPr>
          <p:cNvSpPr/>
          <p:nvPr/>
        </p:nvSpPr>
        <p:spPr>
          <a:xfrm>
            <a:off x="334963" y="404813"/>
            <a:ext cx="11517608" cy="528637"/>
          </a:xfrm>
          <a:prstGeom prst="rect">
            <a:avLst/>
          </a:prstGeom>
          <a:noFill/>
          <a:ln/>
        </p:spPr>
        <p:txBody>
          <a:bodyPr wrap="none" lIns="0" tIns="0" rIns="0" bIns="0" rtlCol="0" anchor="t"/>
          <a:lstStyle/>
          <a:p>
            <a:pPr eaLnBrk="1" fontAlgn="auto" hangingPunct="1">
              <a:lnSpc>
                <a:spcPts val="3900"/>
              </a:lnSpc>
              <a:spcBef>
                <a:spcPts val="0"/>
              </a:spcBef>
              <a:spcAft>
                <a:spcPts val="0"/>
              </a:spcAft>
            </a:pPr>
            <a:r>
              <a:rPr lang="ru-RU" sz="22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Навчання</a:t>
            </a:r>
            <a:r>
              <a:rPr lang="ru-RU" sz="22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2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освіта</a:t>
            </a:r>
            <a:r>
              <a:rPr lang="ru-RU" sz="22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2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індивідуальні</a:t>
            </a:r>
            <a:r>
              <a:rPr lang="ru-RU" sz="22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заходи </a:t>
            </a:r>
            <a:r>
              <a:rPr lang="ru-RU" sz="22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підтримки</a:t>
            </a:r>
            <a:r>
              <a:rPr lang="ru-RU" sz="22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22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повернення</a:t>
            </a:r>
            <a:r>
              <a:rPr lang="ru-RU" sz="22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до </a:t>
            </a:r>
            <a:r>
              <a:rPr lang="ru-RU" sz="22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виконання</a:t>
            </a:r>
            <a:r>
              <a:rPr lang="ru-RU" sz="22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2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судових</a:t>
            </a:r>
            <a:r>
              <a:rPr lang="ru-RU" sz="22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2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обов'язків</a:t>
            </a:r>
            <a:endParaRPr lang="ru-RU" sz="22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18" name="TextBox 17">
            <a:extLst>
              <a:ext uri="{FF2B5EF4-FFF2-40B4-BE49-F238E27FC236}">
                <a16:creationId xmlns:a16="http://schemas.microsoft.com/office/drawing/2014/main" id="{47A0A8ED-C20B-8F91-D34C-0F6F8366D842}"/>
              </a:ext>
            </a:extLst>
          </p:cNvPr>
          <p:cNvSpPr txBox="1"/>
          <p:nvPr/>
        </p:nvSpPr>
        <p:spPr>
          <a:xfrm>
            <a:off x="300684" y="933450"/>
            <a:ext cx="11517608" cy="830997"/>
          </a:xfrm>
          <a:prstGeom prst="rect">
            <a:avLst/>
          </a:prstGeom>
          <a:noFill/>
        </p:spPr>
        <p:txBody>
          <a:bodyPr wrap="square">
            <a:spAutoFit/>
          </a:bodyPr>
          <a:lstStyle/>
          <a:p>
            <a:pPr marL="0" indent="0" algn="just">
              <a:buNone/>
            </a:pP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Ініціативи повинні забезпечувати суддям своєчасну підтримку та навчання, щоб допомогти їм виконувати свої функції безпечно, ефективно і відповідно до принципів верховенства права. Такі ініціативи повинні бути спрямовані на підвищення кваліфікації суддів, надання їм впевненості та безпеки, а також зміцнення індивідуальних здібностей суддів до управління стресом.</a:t>
            </a:r>
          </a:p>
        </p:txBody>
      </p:sp>
      <p:sp>
        <p:nvSpPr>
          <p:cNvPr id="8" name="TextBox 7">
            <a:extLst>
              <a:ext uri="{FF2B5EF4-FFF2-40B4-BE49-F238E27FC236}">
                <a16:creationId xmlns:a16="http://schemas.microsoft.com/office/drawing/2014/main" id="{02AC9878-8657-FCB0-95D2-39EFC53C8AF7}"/>
              </a:ext>
            </a:extLst>
          </p:cNvPr>
          <p:cNvSpPr txBox="1"/>
          <p:nvPr/>
        </p:nvSpPr>
        <p:spPr>
          <a:xfrm>
            <a:off x="334964" y="1831350"/>
            <a:ext cx="3636961" cy="4170372"/>
          </a:xfrm>
          <a:prstGeom prst="rect">
            <a:avLst/>
          </a:prstGeom>
          <a:noFill/>
          <a:ln w="3175">
            <a:solidFill>
              <a:srgbClr val="32BCAD"/>
            </a:solidFill>
          </a:ln>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Навчання і освіта</a:t>
            </a:r>
          </a:p>
          <a:p>
            <a:pPr marL="0" indent="0" algn="just">
              <a:buNone/>
            </a:pPr>
            <a:r>
              <a:rPr lang="uk-UA" sz="1300"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Навчання та освіта повинні бути спрямовані на підвищення обізнаності та розуміння суддями викликів, які можуть негативно вплинути на їхнє благополуччя, та заохочення до пошуку допомоги. Ці цілі можуть бути досягнуті за допомогою офіційних програм навчання та освіти для суддів, що надаються на національному та європейському рівнях, а також за допомогою індивідуальних заходів, розроблених з урахуванням конкретних потреб. Програми повинні бути доступними для всіх суддів і пропонувати ряд структурованих курсів про те, як судді можуть індивідуально захищати своє благополуччя. Транскордонні обміни та навчання, організовані на європейському рівні, дадуть змогу обмінюватися найкращими практиками, а також створити та зміцнити європейську суддівську солідарність, тим самим зменшивши відчуття самотності та ізольованості суддів.</a:t>
            </a:r>
            <a:endParaRPr lang="ru-RU" sz="13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9" name="TextBox 8">
            <a:extLst>
              <a:ext uri="{FF2B5EF4-FFF2-40B4-BE49-F238E27FC236}">
                <a16:creationId xmlns:a16="http://schemas.microsoft.com/office/drawing/2014/main" id="{4815E306-EA21-84E0-F49A-6674A4B1E1E8}"/>
              </a:ext>
            </a:extLst>
          </p:cNvPr>
          <p:cNvSpPr txBox="1"/>
          <p:nvPr/>
        </p:nvSpPr>
        <p:spPr>
          <a:xfrm>
            <a:off x="4332719" y="1831350"/>
            <a:ext cx="3717061" cy="3970318"/>
          </a:xfrm>
          <a:prstGeom prst="rect">
            <a:avLst/>
          </a:prstGeom>
          <a:noFill/>
          <a:ln w="3175">
            <a:solidFill>
              <a:srgbClr val="32BCAD"/>
            </a:solidFill>
          </a:ln>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Заходи підтримки</a:t>
            </a:r>
          </a:p>
          <a:p>
            <a:pPr marL="0" indent="0" algn="just">
              <a:buNone/>
            </a:pPr>
            <a:r>
              <a:rPr lang="uk-UA" sz="1300"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Добробут суддів є спільною відповідальністю, і окремі судді повинні вживати активних заходів для підтримання свого благополуччя.</a:t>
            </a:r>
          </a:p>
          <a:p>
            <a:pPr marL="0" indent="0" algn="just">
              <a:buNone/>
            </a:pPr>
            <a:r>
              <a:rPr lang="uk-UA" sz="1300"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Ініціативи з підтримки окремих суддів мають на меті доповнити загальнодоступні програми навчання і включають цифрові засоби самодопомоги.</a:t>
            </a:r>
          </a:p>
          <a:p>
            <a:pPr marL="0" indent="0" algn="just">
              <a:buNone/>
            </a:pPr>
            <a:r>
              <a:rPr lang="uk-UA" sz="1300"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Створення структурованих протоколів підбиття підсумків після складних і травматичних справ для нормалізації розмов про складні емоції також може допомогти створити безпечний простір для суддів.</a:t>
            </a:r>
          </a:p>
          <a:p>
            <a:pPr marL="0" indent="0" algn="just">
              <a:buNone/>
            </a:pPr>
            <a:r>
              <a:rPr lang="uk-UA" sz="1300"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Ініціативи також можуть включати надання суддям доступу до відповідним чином підготовлених та акредитованих фахівців з охорони праці, які можуть індивідуально надавати їм рекомендації щодо технік або стратегій, що допоможуть їм краще управляти та справлятися з конкретними проблемами, з якими вони можуть стикатися.</a:t>
            </a:r>
          </a:p>
        </p:txBody>
      </p:sp>
      <p:sp>
        <p:nvSpPr>
          <p:cNvPr id="10" name="TextBox 9">
            <a:extLst>
              <a:ext uri="{FF2B5EF4-FFF2-40B4-BE49-F238E27FC236}">
                <a16:creationId xmlns:a16="http://schemas.microsoft.com/office/drawing/2014/main" id="{C3030CC3-7E5F-8D32-FEDC-4125B55B8CE6}"/>
              </a:ext>
            </a:extLst>
          </p:cNvPr>
          <p:cNvSpPr txBox="1"/>
          <p:nvPr/>
        </p:nvSpPr>
        <p:spPr>
          <a:xfrm>
            <a:off x="8410575" y="1847130"/>
            <a:ext cx="3407717" cy="3877985"/>
          </a:xfrm>
          <a:prstGeom prst="rect">
            <a:avLst/>
          </a:prstGeom>
          <a:noFill/>
          <a:ln w="3175">
            <a:solidFill>
              <a:srgbClr val="32BCAD"/>
            </a:solidFill>
          </a:ln>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Повернення до роботи</a:t>
            </a:r>
          </a:p>
          <a:p>
            <a:pPr marL="0" indent="0" algn="just">
              <a:buNone/>
            </a:pPr>
            <a:r>
              <a:rPr lang="uk-UA" sz="1200"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Добробут суддів є спільною відповідальністю, і окремі судді повинні вживати активних заходів для підтримання свого благополуччя.</a:t>
            </a:r>
          </a:p>
          <a:p>
            <a:pPr marL="0" indent="0" algn="just">
              <a:buNone/>
            </a:pPr>
            <a:r>
              <a:rPr lang="uk-UA" sz="1200"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Ініціативи з підтримки окремих суддів мають на меті доповнити загальнодоступні програми навчання і включають цифрові засоби самодопомоги.</a:t>
            </a:r>
          </a:p>
          <a:p>
            <a:pPr marL="0" indent="0" algn="just">
              <a:buNone/>
            </a:pPr>
            <a:r>
              <a:rPr lang="uk-UA" sz="1200"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Створення структурованих протоколів підбиття підсумків після складних і травматичних справ для нормалізації розмов про складні емоції також може допомогти створити безпечний простір для суддів.</a:t>
            </a:r>
          </a:p>
          <a:p>
            <a:pPr marL="0" indent="0" algn="just">
              <a:buNone/>
            </a:pPr>
            <a:r>
              <a:rPr lang="uk-UA" sz="1200" noProof="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Ініціативи також можуть включати надання суддям доступу до відповідним чином підготовлених та акредитованих фахівців з охорони праці, які можуть індивідуально надавати їм рекомендації щодо технік або стратегій, що допоможуть їм краще управляти та справлятися з конкретними проблемами, з якими вони можуть стикатися.</a:t>
            </a:r>
          </a:p>
        </p:txBody>
      </p:sp>
    </p:spTree>
    <p:extLst>
      <p:ext uri="{BB962C8B-B14F-4D97-AF65-F5344CB8AC3E}">
        <p14:creationId xmlns:p14="http://schemas.microsoft.com/office/powerpoint/2010/main" val="234834951"/>
      </p:ext>
    </p:extLst>
  </p:cSld>
  <p:clrMapOvr>
    <a:masterClrMapping/>
  </p:clrMapOvr>
  <p:transition spd="slow">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F2DF9-9F34-66E0-D6E5-76A9D14DCCF5}"/>
            </a:ext>
          </a:extLst>
        </p:cNvPr>
        <p:cNvGrpSpPr/>
        <p:nvPr/>
      </p:nvGrpSpPr>
      <p:grpSpPr>
        <a:xfrm>
          <a:off x="0" y="0"/>
          <a:ext cx="0" cy="0"/>
          <a:chOff x="0" y="0"/>
          <a:chExt cx="0" cy="0"/>
        </a:xfrm>
      </p:grpSpPr>
      <p:sp>
        <p:nvSpPr>
          <p:cNvPr id="4" name="Text Placeholder 12">
            <a:extLst>
              <a:ext uri="{FF2B5EF4-FFF2-40B4-BE49-F238E27FC236}">
                <a16:creationId xmlns:a16="http://schemas.microsoft.com/office/drawing/2014/main" id="{D4818CD5-37A0-8CDA-95FC-E17D4CF8F823}"/>
              </a:ext>
            </a:extLst>
          </p:cNvPr>
          <p:cNvSpPr txBox="1">
            <a:spLocks/>
          </p:cNvSpPr>
          <p:nvPr/>
        </p:nvSpPr>
        <p:spPr>
          <a:xfrm>
            <a:off x="1697425" y="6032029"/>
            <a:ext cx="9598648" cy="227878"/>
          </a:xfrm>
          <a:prstGeom prst="rect">
            <a:avLst/>
          </a:prstGeom>
        </p:spPr>
        <p:txBody>
          <a:bodyPr>
            <a:noAutofit/>
          </a:bodyPr>
          <a:lstStyle>
            <a:lvl1pPr marL="0" indent="0" algn="l" defTabSz="584200" rtl="0" eaLnBrk="0" fontAlgn="base" hangingPunct="0">
              <a:spcBef>
                <a:spcPts val="4200"/>
              </a:spcBef>
              <a:spcAft>
                <a:spcPct val="0"/>
              </a:spcAft>
              <a:buSzPct val="75000"/>
              <a:buNone/>
              <a:defRPr sz="1460" b="0" i="0" baseline="0">
                <a:solidFill>
                  <a:srgbClr val="00274E"/>
                </a:solidFill>
                <a:latin typeface="Roboto Condensed Light" charset="0"/>
                <a:ea typeface="Roboto Condensed Light" charset="0"/>
                <a:cs typeface="Roboto Condensed Light" charset="0"/>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a:lstStyle>
          <a:p>
            <a:r>
              <a:rPr lang="ru-RU" altLang="uk-UA" sz="1050" dirty="0" err="1"/>
              <a:t>Презентація</a:t>
            </a:r>
            <a:r>
              <a:rPr lang="ru-RU" altLang="uk-UA" sz="1050" dirty="0"/>
              <a:t> </a:t>
            </a:r>
            <a:r>
              <a:rPr lang="ru-RU" altLang="uk-UA" sz="1050" dirty="0" err="1"/>
              <a:t>Висновку</a:t>
            </a:r>
            <a:r>
              <a:rPr lang="ru-RU" altLang="uk-UA" sz="1050" dirty="0"/>
              <a:t> </a:t>
            </a:r>
            <a:r>
              <a:rPr lang="ru-RU" altLang="uk-UA" sz="1050" dirty="0" err="1"/>
              <a:t>Консультативної</a:t>
            </a:r>
            <a:r>
              <a:rPr lang="ru-RU" altLang="uk-UA" sz="1050" dirty="0"/>
              <a:t> ради </a:t>
            </a:r>
            <a:r>
              <a:rPr lang="ru-RU" altLang="uk-UA" sz="1050" dirty="0" err="1"/>
              <a:t>європейських</a:t>
            </a:r>
            <a:r>
              <a:rPr lang="ru-RU" altLang="uk-UA" sz="1050" dirty="0"/>
              <a:t> </a:t>
            </a:r>
            <a:r>
              <a:rPr lang="ru-RU" altLang="uk-UA" sz="1050" dirty="0" err="1"/>
              <a:t>суддів</a:t>
            </a:r>
            <a:r>
              <a:rPr lang="ru-RU" altLang="uk-UA" sz="1050" dirty="0"/>
              <a:t> № 28 (2025) «Про </a:t>
            </a:r>
            <a:r>
              <a:rPr lang="ru-RU" altLang="uk-UA" sz="1050" dirty="0" err="1"/>
              <a:t>важливість</a:t>
            </a:r>
            <a:r>
              <a:rPr lang="ru-RU" altLang="uk-UA" sz="1050" dirty="0"/>
              <a:t> </a:t>
            </a:r>
            <a:r>
              <a:rPr lang="ru-RU" altLang="uk-UA" sz="1050" dirty="0" err="1"/>
              <a:t>добробуту</a:t>
            </a:r>
            <a:r>
              <a:rPr lang="ru-RU" altLang="uk-UA" sz="1050" dirty="0"/>
              <a:t> </a:t>
            </a:r>
            <a:r>
              <a:rPr lang="ru-RU" altLang="uk-UA" sz="1050" dirty="0" err="1"/>
              <a:t>суддів</a:t>
            </a:r>
            <a:r>
              <a:rPr lang="ru-RU" altLang="uk-UA" sz="1050" dirty="0"/>
              <a:t> для </a:t>
            </a:r>
            <a:r>
              <a:rPr lang="ru-RU" altLang="uk-UA" sz="1050" dirty="0" err="1"/>
              <a:t>здійснення</a:t>
            </a:r>
            <a:r>
              <a:rPr lang="ru-RU" altLang="uk-UA" sz="1050" dirty="0"/>
              <a:t> </a:t>
            </a:r>
            <a:r>
              <a:rPr lang="ru-RU" altLang="uk-UA" sz="1050" dirty="0" err="1"/>
              <a:t>правосуддя</a:t>
            </a:r>
            <a:r>
              <a:rPr lang="ru-RU" altLang="uk-UA" sz="1050" dirty="0"/>
              <a:t>»</a:t>
            </a:r>
            <a:endParaRPr lang="uk-UA" sz="1050" kern="0" dirty="0"/>
          </a:p>
        </p:txBody>
      </p:sp>
      <p:sp>
        <p:nvSpPr>
          <p:cNvPr id="5" name="Місце для номера слайда 4">
            <a:extLst>
              <a:ext uri="{FF2B5EF4-FFF2-40B4-BE49-F238E27FC236}">
                <a16:creationId xmlns:a16="http://schemas.microsoft.com/office/drawing/2014/main" id="{6A98BCF4-AF47-8127-3051-ECB727B2C1FB}"/>
              </a:ext>
            </a:extLst>
          </p:cNvPr>
          <p:cNvSpPr>
            <a:spLocks noGrp="1"/>
          </p:cNvSpPr>
          <p:nvPr>
            <p:ph type="sldNum" sz="quarter" idx="12"/>
          </p:nvPr>
        </p:nvSpPr>
        <p:spPr>
          <a:xfrm>
            <a:off x="11471565" y="5963406"/>
            <a:ext cx="385474" cy="365125"/>
          </a:xfrm>
        </p:spPr>
        <p:txBody>
          <a:bodyPr/>
          <a:lstStyle/>
          <a:p>
            <a:fld id="{E31F88C0-7908-8242-B816-1B240D45A7D7}" type="slidenum">
              <a:rPr lang="en-US" sz="1200" smtClean="0"/>
              <a:pPr/>
              <a:t>18</a:t>
            </a:fld>
            <a:endParaRPr lang="en-US" sz="1200" dirty="0"/>
          </a:p>
        </p:txBody>
      </p:sp>
      <p:sp>
        <p:nvSpPr>
          <p:cNvPr id="21" name="Text 0">
            <a:extLst>
              <a:ext uri="{FF2B5EF4-FFF2-40B4-BE49-F238E27FC236}">
                <a16:creationId xmlns:a16="http://schemas.microsoft.com/office/drawing/2014/main" id="{344311C1-BB39-1D4D-3712-E4B5975DD104}"/>
              </a:ext>
            </a:extLst>
          </p:cNvPr>
          <p:cNvSpPr/>
          <p:nvPr/>
        </p:nvSpPr>
        <p:spPr>
          <a:xfrm>
            <a:off x="334963" y="404813"/>
            <a:ext cx="11517608" cy="496133"/>
          </a:xfrm>
          <a:prstGeom prst="rect">
            <a:avLst/>
          </a:prstGeom>
          <a:noFill/>
          <a:ln/>
        </p:spPr>
        <p:txBody>
          <a:bodyPr wrap="none" lIns="0" tIns="0" rIns="0" bIns="0" rtlCol="0" anchor="t"/>
          <a:lstStyle/>
          <a:p>
            <a:pPr eaLnBrk="1" fontAlgn="auto" hangingPunct="1">
              <a:lnSpc>
                <a:spcPts val="3900"/>
              </a:lnSpc>
              <a:spcBef>
                <a:spcPts val="0"/>
              </a:spcBef>
              <a:spcAft>
                <a:spcPts val="0"/>
              </a:spcAft>
            </a:pPr>
            <a:r>
              <a:rPr lang="uk-UA"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Рекомендації КРЄС</a:t>
            </a:r>
          </a:p>
        </p:txBody>
      </p:sp>
      <p:sp>
        <p:nvSpPr>
          <p:cNvPr id="22" name="Text 1">
            <a:extLst>
              <a:ext uri="{FF2B5EF4-FFF2-40B4-BE49-F238E27FC236}">
                <a16:creationId xmlns:a16="http://schemas.microsoft.com/office/drawing/2014/main" id="{BC7BFCCC-FEBD-9EE3-057C-BE976BF05DAB}"/>
              </a:ext>
            </a:extLst>
          </p:cNvPr>
          <p:cNvSpPr/>
          <p:nvPr/>
        </p:nvSpPr>
        <p:spPr>
          <a:xfrm>
            <a:off x="334964" y="2080457"/>
            <a:ext cx="11522074" cy="3790373"/>
          </a:xfrm>
          <a:prstGeom prst="rect">
            <a:avLst/>
          </a:prstGeom>
          <a:noFill/>
          <a:ln/>
        </p:spPr>
        <p:txBody>
          <a:bodyPr wrap="square" lIns="0" tIns="0" rIns="0" bIns="0" rtlCol="0" anchor="t"/>
          <a:lstStyle/>
          <a:p>
            <a:pPr marL="92075" algn="just" eaLnBrk="1" fontAlgn="auto" hangingPunct="1">
              <a:lnSpc>
                <a:spcPts val="2500"/>
              </a:lnSpc>
              <a:spcBef>
                <a:spcPts val="0"/>
              </a:spcBef>
              <a:spcAft>
                <a:spcPts val="0"/>
              </a:spcAft>
            </a:pPr>
            <a:r>
              <a:rPr lang="uk-UA" sz="2000" b="1" dirty="0">
                <a:solidFill>
                  <a:srgbClr val="008FD5"/>
                </a:solidFill>
                <a:latin typeface="Roboto Condensed Light" panose="02000000000000000000" pitchFamily="2" charset="0"/>
                <a:ea typeface="Roboto Condensed Light" panose="02000000000000000000" pitchFamily="2" charset="0"/>
                <a:cs typeface="Times New Roman" panose="02020603050405020304" pitchFamily="18" charset="0"/>
              </a:rPr>
              <a:t>КРЄС рекомендує, щоб ініціативи з захисту, сприяння та підтримки добробуту суддів:</a:t>
            </a:r>
          </a:p>
          <a:p>
            <a:pPr marL="377825" indent="-285750" algn="just" eaLnBrk="1" fontAlgn="auto" hangingPunct="1">
              <a:lnSpc>
                <a:spcPts val="2500"/>
              </a:lnSpc>
              <a:spcBef>
                <a:spcPts val="0"/>
              </a:spcBef>
              <a:spcAft>
                <a:spcPts val="0"/>
              </a:spcAft>
              <a:buClr>
                <a:srgbClr val="32BCAD"/>
              </a:buClr>
              <a:buFont typeface="Wingdings" panose="05000000000000000000" pitchFamily="2" charset="2"/>
              <a:buChar char="q"/>
            </a:pP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визнавали добробут необхідною умовою здійснення правосуддя;</a:t>
            </a:r>
          </a:p>
          <a:p>
            <a:pPr marL="377825" indent="-285750" algn="just" eaLnBrk="1" fontAlgn="auto" hangingPunct="1">
              <a:lnSpc>
                <a:spcPts val="2500"/>
              </a:lnSpc>
              <a:spcBef>
                <a:spcPts val="0"/>
              </a:spcBef>
              <a:spcAft>
                <a:spcPts val="0"/>
              </a:spcAft>
              <a:buClr>
                <a:srgbClr val="32BCAD"/>
              </a:buClr>
              <a:buFont typeface="Wingdings" panose="05000000000000000000" pitchFamily="2" charset="2"/>
              <a:buChar char="q"/>
            </a:pP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забезпечували відповідальність судової влади за створення системи управління;</a:t>
            </a:r>
          </a:p>
          <a:p>
            <a:pPr marL="377825" indent="-285750" algn="just" eaLnBrk="1" fontAlgn="auto" hangingPunct="1">
              <a:lnSpc>
                <a:spcPts val="2500"/>
              </a:lnSpc>
              <a:spcBef>
                <a:spcPts val="0"/>
              </a:spcBef>
              <a:spcAft>
                <a:spcPts val="0"/>
              </a:spcAft>
              <a:buClr>
                <a:srgbClr val="32BCAD"/>
              </a:buClr>
              <a:buFont typeface="Wingdings" panose="05000000000000000000" pitchFamily="2" charset="2"/>
              <a:buChar char="q"/>
            </a:pP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мінімізували негативні аспекти роботи та зміцнювали позитивні;</a:t>
            </a:r>
          </a:p>
          <a:p>
            <a:pPr marL="377825" indent="-285750" algn="just" eaLnBrk="1" fontAlgn="auto" hangingPunct="1">
              <a:lnSpc>
                <a:spcPts val="2500"/>
              </a:lnSpc>
              <a:spcBef>
                <a:spcPts val="0"/>
              </a:spcBef>
              <a:spcAft>
                <a:spcPts val="0"/>
              </a:spcAft>
              <a:buClr>
                <a:srgbClr val="32BCAD"/>
              </a:buClr>
              <a:buFont typeface="Wingdings" panose="05000000000000000000" pitchFamily="2" charset="2"/>
              <a:buChar char="q"/>
            </a:pP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запобігали надмірному навантаженню;</a:t>
            </a:r>
          </a:p>
          <a:p>
            <a:pPr marL="377825" indent="-285750" algn="just" eaLnBrk="1" fontAlgn="auto" hangingPunct="1">
              <a:lnSpc>
                <a:spcPts val="2500"/>
              </a:lnSpc>
              <a:spcBef>
                <a:spcPts val="0"/>
              </a:spcBef>
              <a:spcAft>
                <a:spcPts val="0"/>
              </a:spcAft>
              <a:buClr>
                <a:srgbClr val="32BCAD"/>
              </a:buClr>
              <a:buFont typeface="Wingdings" panose="05000000000000000000" pitchFamily="2" charset="2"/>
              <a:buChar char="q"/>
            </a:pP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забезпечували механізми захисту фізичної, психологічної та цифрової безпеки;</a:t>
            </a:r>
          </a:p>
          <a:p>
            <a:pPr marL="377825" indent="-285750" algn="just" eaLnBrk="1" fontAlgn="auto" hangingPunct="1">
              <a:lnSpc>
                <a:spcPts val="2500"/>
              </a:lnSpc>
              <a:spcBef>
                <a:spcPts val="0"/>
              </a:spcBef>
              <a:spcAft>
                <a:spcPts val="0"/>
              </a:spcAft>
              <a:buClr>
                <a:srgbClr val="32BCAD"/>
              </a:buClr>
              <a:buFont typeface="Wingdings" panose="05000000000000000000" pitchFamily="2" charset="2"/>
              <a:buChar char="q"/>
            </a:pP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долали стигматизацію;</a:t>
            </a:r>
          </a:p>
          <a:p>
            <a:pPr marL="377825" indent="-285750" algn="just" eaLnBrk="1" fontAlgn="auto" hangingPunct="1">
              <a:lnSpc>
                <a:spcPts val="2500"/>
              </a:lnSpc>
              <a:spcBef>
                <a:spcPts val="0"/>
              </a:spcBef>
              <a:spcAft>
                <a:spcPts val="0"/>
              </a:spcAft>
              <a:buClr>
                <a:srgbClr val="32BCAD"/>
              </a:buClr>
              <a:buFont typeface="Wingdings" panose="05000000000000000000" pitchFamily="2" charset="2"/>
              <a:buChar char="q"/>
            </a:pP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гарантували справедливі кадрові практики;</a:t>
            </a:r>
          </a:p>
          <a:p>
            <a:pPr marL="377825" indent="-285750" algn="just" eaLnBrk="1" fontAlgn="auto" hangingPunct="1">
              <a:lnSpc>
                <a:spcPts val="2500"/>
              </a:lnSpc>
              <a:spcBef>
                <a:spcPts val="0"/>
              </a:spcBef>
              <a:spcAft>
                <a:spcPts val="0"/>
              </a:spcAft>
              <a:buClr>
                <a:srgbClr val="32BCAD"/>
              </a:buClr>
              <a:buFont typeface="Wingdings" panose="05000000000000000000" pitchFamily="2" charset="2"/>
              <a:buChar char="q"/>
            </a:pP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сприяли позитивному лідерству та інклюзивній культурі;</a:t>
            </a:r>
          </a:p>
          <a:p>
            <a:pPr marL="377825" indent="-285750" algn="just" eaLnBrk="1" fontAlgn="auto" hangingPunct="1">
              <a:lnSpc>
                <a:spcPts val="2500"/>
              </a:lnSpc>
              <a:spcBef>
                <a:spcPts val="0"/>
              </a:spcBef>
              <a:spcAft>
                <a:spcPts val="0"/>
              </a:spcAft>
              <a:buClr>
                <a:srgbClr val="32BCAD"/>
              </a:buClr>
              <a:buFont typeface="Wingdings" panose="05000000000000000000" pitchFamily="2" charset="2"/>
              <a:buChar char="q"/>
            </a:pP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забезпечували належне використання технологій;</a:t>
            </a:r>
          </a:p>
          <a:p>
            <a:pPr marL="377825" indent="-285750" algn="just" eaLnBrk="1" fontAlgn="auto" hangingPunct="1">
              <a:lnSpc>
                <a:spcPts val="2500"/>
              </a:lnSpc>
              <a:spcBef>
                <a:spcPts val="0"/>
              </a:spcBef>
              <a:spcAft>
                <a:spcPts val="0"/>
              </a:spcAft>
              <a:buClr>
                <a:srgbClr val="32BCAD"/>
              </a:buClr>
              <a:buFont typeface="Wingdings" panose="05000000000000000000" pitchFamily="2" charset="2"/>
              <a:buChar char="q"/>
            </a:pP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надавали доступ до навчання та індивідуальної підтримки;</a:t>
            </a:r>
          </a:p>
          <a:p>
            <a:pPr marL="377825" indent="-285750" algn="just" eaLnBrk="1" fontAlgn="auto" hangingPunct="1">
              <a:lnSpc>
                <a:spcPts val="2500"/>
              </a:lnSpc>
              <a:spcBef>
                <a:spcPts val="0"/>
              </a:spcBef>
              <a:spcAft>
                <a:spcPts val="0"/>
              </a:spcAft>
              <a:buClr>
                <a:srgbClr val="32BCAD"/>
              </a:buClr>
              <a:buFont typeface="Wingdings" panose="05000000000000000000" pitchFamily="2" charset="2"/>
              <a:buChar char="q"/>
            </a:pPr>
            <a:r>
              <a:rPr lang="uk-UA"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передбачали заходи для безпечного повернення суддів до роботи.</a:t>
            </a:r>
          </a:p>
        </p:txBody>
      </p:sp>
      <p:sp>
        <p:nvSpPr>
          <p:cNvPr id="26" name="Text 4">
            <a:extLst>
              <a:ext uri="{FF2B5EF4-FFF2-40B4-BE49-F238E27FC236}">
                <a16:creationId xmlns:a16="http://schemas.microsoft.com/office/drawing/2014/main" id="{E04CAB51-A0F8-C84A-C792-85E8FF841259}"/>
              </a:ext>
            </a:extLst>
          </p:cNvPr>
          <p:cNvSpPr/>
          <p:nvPr/>
        </p:nvSpPr>
        <p:spPr>
          <a:xfrm>
            <a:off x="1069406" y="3504426"/>
            <a:ext cx="2646544" cy="1652815"/>
          </a:xfrm>
          <a:prstGeom prst="rect">
            <a:avLst/>
          </a:prstGeom>
          <a:noFill/>
          <a:ln/>
        </p:spPr>
        <p:txBody>
          <a:bodyPr wrap="square" lIns="0" tIns="0" rIns="0" bIns="0" rtlCol="0" anchor="t"/>
          <a:lstStyle/>
          <a:p>
            <a:pPr algn="just" eaLnBrk="1" fontAlgn="auto" hangingPunct="1">
              <a:lnSpc>
                <a:spcPts val="2500"/>
              </a:lnSpc>
              <a:spcBef>
                <a:spcPts val="0"/>
              </a:spcBef>
              <a:spcAft>
                <a:spcPts val="0"/>
              </a:spcAft>
            </a:pPr>
            <a:endParaRPr lang="uk-UA" sz="20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3" name="TextBox 2">
            <a:extLst>
              <a:ext uri="{FF2B5EF4-FFF2-40B4-BE49-F238E27FC236}">
                <a16:creationId xmlns:a16="http://schemas.microsoft.com/office/drawing/2014/main" id="{C8709ADC-28B0-E9C3-1B3A-1A527EC6B70B}"/>
              </a:ext>
            </a:extLst>
          </p:cNvPr>
          <p:cNvSpPr txBox="1"/>
          <p:nvPr/>
        </p:nvSpPr>
        <p:spPr>
          <a:xfrm>
            <a:off x="334963" y="987170"/>
            <a:ext cx="11522075" cy="830997"/>
          </a:xfrm>
          <a:prstGeom prst="rect">
            <a:avLst/>
          </a:prstGeom>
          <a:solidFill>
            <a:schemeClr val="accent5">
              <a:lumMod val="20000"/>
              <a:lumOff val="80000"/>
            </a:schemeClr>
          </a:solidFill>
          <a:ln>
            <a:noFill/>
          </a:ln>
          <a:effectLst/>
          <a:scene3d>
            <a:camera prst="orthographicFront">
              <a:rot lat="0" lon="0" rev="0"/>
            </a:camera>
            <a:lightRig rig="chilly" dir="t">
              <a:rot lat="0" lon="0" rev="18480000"/>
            </a:lightRig>
          </a:scene3d>
          <a:sp3d prstMaterial="clear">
            <a:bevelT h="63500"/>
          </a:sp3d>
        </p:spPr>
        <p:txBody>
          <a:bodyPr wrap="square">
            <a:spAutoFit/>
          </a:bodyPr>
          <a:lstStyle/>
          <a:p>
            <a:pPr algn="ctr"/>
            <a:r>
              <a:rPr lang="uk-UA" sz="2400" b="1" dirty="0">
                <a:solidFill>
                  <a:srgbClr val="32BCAD"/>
                </a:solidFill>
                <a:latin typeface="Roboto Condensed Light" panose="02000000000000000000" pitchFamily="2" charset="0"/>
                <a:ea typeface="Roboto Condensed Light" panose="02000000000000000000" pitchFamily="2" charset="0"/>
              </a:rPr>
              <a:t>Надзвичайно важливо докладати систематичних зусиль для захисту та сприяння добробуту суддів</a:t>
            </a:r>
          </a:p>
        </p:txBody>
      </p:sp>
      <p:sp>
        <p:nvSpPr>
          <p:cNvPr id="7" name="TextBox 6">
            <a:extLst>
              <a:ext uri="{FF2B5EF4-FFF2-40B4-BE49-F238E27FC236}">
                <a16:creationId xmlns:a16="http://schemas.microsoft.com/office/drawing/2014/main" id="{790A1D26-E76F-60C5-90AC-1C2E60777376}"/>
              </a:ext>
            </a:extLst>
          </p:cNvPr>
          <p:cNvSpPr txBox="1"/>
          <p:nvPr/>
        </p:nvSpPr>
        <p:spPr>
          <a:xfrm>
            <a:off x="8543637" y="2974997"/>
            <a:ext cx="3205018" cy="2687970"/>
          </a:xfrm>
          <a:prstGeom prst="round2DiagRect">
            <a:avLst/>
          </a:prstGeom>
          <a:solidFill>
            <a:schemeClr val="bg1">
              <a:lumMod val="95000"/>
            </a:schemeClr>
          </a:solidFill>
        </p:spPr>
        <p:txBody>
          <a:bodyPr wrap="square">
            <a:spAutoFit/>
          </a:bodyPr>
          <a:lstStyle/>
          <a:p>
            <a:pPr marL="0" indent="0" algn="just">
              <a:lnSpc>
                <a:spcPts val="2300"/>
              </a:lnSpc>
              <a:buNone/>
            </a:pPr>
            <a:r>
              <a:rPr lang="uk-UA" sz="1600" b="1"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Впровадження цих рекомендацій вимагає комплексного підходу, системної підтримки, належного фінансування та політичної волі. Добробут суддів — інвестиція в незалежність, неупередженість і якість правосуддя для всього суспільства.</a:t>
            </a:r>
          </a:p>
        </p:txBody>
      </p:sp>
    </p:spTree>
    <p:extLst>
      <p:ext uri="{BB962C8B-B14F-4D97-AF65-F5344CB8AC3E}">
        <p14:creationId xmlns:p14="http://schemas.microsoft.com/office/powerpoint/2010/main" val="3226162186"/>
      </p:ext>
    </p:extLst>
  </p:cSld>
  <p:clrMapOvr>
    <a:masterClrMapping/>
  </p:clrMapOvr>
  <p:transition spd="slow">
    <p:wipe dir="r"/>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274E"/>
        </a:solidFill>
        <a:effectLst/>
      </p:bgPr>
    </p:bg>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42995" y="5413614"/>
            <a:ext cx="5582419"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Дякую за увагу</a:t>
            </a: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
            </a:r>
            <a:endPar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3"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67352" y="5305246"/>
            <a:ext cx="93500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2" name="Графіка 1">
            <a:extLst>
              <a:ext uri="{FF2B5EF4-FFF2-40B4-BE49-F238E27FC236}">
                <a16:creationId xmlns:a16="http://schemas.microsoft.com/office/drawing/2014/main" id="{3964FFE3-30F0-298F-CE75-FDF832B4B26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59528" y="538303"/>
            <a:ext cx="1232064" cy="1510617"/>
          </a:xfrm>
          <a:prstGeom prst="rect">
            <a:avLst/>
          </a:prstGeom>
        </p:spPr>
      </p:pic>
    </p:spTree>
    <p:extLst>
      <p:ext uri="{BB962C8B-B14F-4D97-AF65-F5344CB8AC3E}">
        <p14:creationId xmlns:p14="http://schemas.microsoft.com/office/powerpoint/2010/main" val="330521552"/>
      </p:ext>
    </p:extLst>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AC4798-8104-37BE-9F77-7F6494068E05}"/>
            </a:ext>
          </a:extLst>
        </p:cNvPr>
        <p:cNvGrpSpPr/>
        <p:nvPr/>
      </p:nvGrpSpPr>
      <p:grpSpPr>
        <a:xfrm>
          <a:off x="0" y="0"/>
          <a:ext cx="0" cy="0"/>
          <a:chOff x="0" y="0"/>
          <a:chExt cx="0" cy="0"/>
        </a:xfrm>
      </p:grpSpPr>
      <p:sp>
        <p:nvSpPr>
          <p:cNvPr id="4" name="Text Placeholder 12">
            <a:extLst>
              <a:ext uri="{FF2B5EF4-FFF2-40B4-BE49-F238E27FC236}">
                <a16:creationId xmlns:a16="http://schemas.microsoft.com/office/drawing/2014/main" id="{BC76564B-509F-AF79-1726-4600CCD83783}"/>
              </a:ext>
            </a:extLst>
          </p:cNvPr>
          <p:cNvSpPr txBox="1">
            <a:spLocks/>
          </p:cNvSpPr>
          <p:nvPr/>
        </p:nvSpPr>
        <p:spPr>
          <a:xfrm>
            <a:off x="1697425" y="6032029"/>
            <a:ext cx="9598648" cy="227878"/>
          </a:xfrm>
          <a:prstGeom prst="rect">
            <a:avLst/>
          </a:prstGeom>
        </p:spPr>
        <p:txBody>
          <a:bodyPr>
            <a:noAutofit/>
          </a:bodyPr>
          <a:lstStyle>
            <a:lvl1pPr marL="0" indent="0" algn="l" defTabSz="584200" rtl="0" eaLnBrk="0" fontAlgn="base" hangingPunct="0">
              <a:spcBef>
                <a:spcPts val="4200"/>
              </a:spcBef>
              <a:spcAft>
                <a:spcPct val="0"/>
              </a:spcAft>
              <a:buSzPct val="75000"/>
              <a:buNone/>
              <a:defRPr sz="1460" b="0" i="0" baseline="0">
                <a:solidFill>
                  <a:srgbClr val="00274E"/>
                </a:solidFill>
                <a:latin typeface="Roboto Condensed Light" charset="0"/>
                <a:ea typeface="Roboto Condensed Light" charset="0"/>
                <a:cs typeface="Roboto Condensed Light" charset="0"/>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a:lstStyle>
          <a:p>
            <a:r>
              <a:rPr lang="ru-RU" altLang="uk-UA" sz="1050" dirty="0" err="1"/>
              <a:t>Презентація</a:t>
            </a:r>
            <a:r>
              <a:rPr lang="ru-RU" altLang="uk-UA" sz="1050" dirty="0"/>
              <a:t> </a:t>
            </a:r>
            <a:r>
              <a:rPr lang="ru-RU" altLang="uk-UA" sz="1050" dirty="0" err="1"/>
              <a:t>Висновку</a:t>
            </a:r>
            <a:r>
              <a:rPr lang="ru-RU" altLang="uk-UA" sz="1050" dirty="0"/>
              <a:t> </a:t>
            </a:r>
            <a:r>
              <a:rPr lang="ru-RU" altLang="uk-UA" sz="1050" dirty="0" err="1"/>
              <a:t>Консультативної</a:t>
            </a:r>
            <a:r>
              <a:rPr lang="ru-RU" altLang="uk-UA" sz="1050" dirty="0"/>
              <a:t> ради </a:t>
            </a:r>
            <a:r>
              <a:rPr lang="ru-RU" altLang="uk-UA" sz="1050" dirty="0" err="1"/>
              <a:t>європейських</a:t>
            </a:r>
            <a:r>
              <a:rPr lang="ru-RU" altLang="uk-UA" sz="1050" dirty="0"/>
              <a:t> </a:t>
            </a:r>
            <a:r>
              <a:rPr lang="ru-RU" altLang="uk-UA" sz="1050" dirty="0" err="1"/>
              <a:t>суддів</a:t>
            </a:r>
            <a:r>
              <a:rPr lang="ru-RU" altLang="uk-UA" sz="1050" dirty="0"/>
              <a:t> № 28 (2025) «Про </a:t>
            </a:r>
            <a:r>
              <a:rPr lang="ru-RU" altLang="uk-UA" sz="1050" dirty="0" err="1"/>
              <a:t>важливість</a:t>
            </a:r>
            <a:r>
              <a:rPr lang="ru-RU" altLang="uk-UA" sz="1050" dirty="0"/>
              <a:t> </a:t>
            </a:r>
            <a:r>
              <a:rPr lang="ru-RU" altLang="uk-UA" sz="1050" dirty="0" err="1"/>
              <a:t>добробуту</a:t>
            </a:r>
            <a:r>
              <a:rPr lang="ru-RU" altLang="uk-UA" sz="1050" dirty="0"/>
              <a:t> </a:t>
            </a:r>
            <a:r>
              <a:rPr lang="ru-RU" altLang="uk-UA" sz="1050" dirty="0" err="1"/>
              <a:t>суддів</a:t>
            </a:r>
            <a:r>
              <a:rPr lang="ru-RU" altLang="uk-UA" sz="1050" dirty="0"/>
              <a:t> для </a:t>
            </a:r>
            <a:r>
              <a:rPr lang="ru-RU" altLang="uk-UA" sz="1050" dirty="0" err="1"/>
              <a:t>здійснення</a:t>
            </a:r>
            <a:r>
              <a:rPr lang="ru-RU" altLang="uk-UA" sz="1050" dirty="0"/>
              <a:t> </a:t>
            </a:r>
            <a:r>
              <a:rPr lang="ru-RU" altLang="uk-UA" sz="1050" dirty="0" err="1"/>
              <a:t>правосуддя</a:t>
            </a:r>
            <a:r>
              <a:rPr lang="ru-RU" altLang="uk-UA" sz="1050" dirty="0"/>
              <a:t>»</a:t>
            </a:r>
            <a:endParaRPr lang="uk-UA" sz="1050" kern="0" dirty="0"/>
          </a:p>
        </p:txBody>
      </p:sp>
      <p:sp>
        <p:nvSpPr>
          <p:cNvPr id="5" name="Місце для номера слайда 4">
            <a:extLst>
              <a:ext uri="{FF2B5EF4-FFF2-40B4-BE49-F238E27FC236}">
                <a16:creationId xmlns:a16="http://schemas.microsoft.com/office/drawing/2014/main" id="{2A10EE81-257F-67B0-D7AB-5E81C109CBD6}"/>
              </a:ext>
            </a:extLst>
          </p:cNvPr>
          <p:cNvSpPr>
            <a:spLocks noGrp="1"/>
          </p:cNvSpPr>
          <p:nvPr>
            <p:ph type="sldNum" sz="quarter" idx="12"/>
          </p:nvPr>
        </p:nvSpPr>
        <p:spPr>
          <a:xfrm>
            <a:off x="11598447" y="5963406"/>
            <a:ext cx="258591" cy="365125"/>
          </a:xfrm>
        </p:spPr>
        <p:txBody>
          <a:bodyPr/>
          <a:lstStyle/>
          <a:p>
            <a:fld id="{E31F88C0-7908-8242-B816-1B240D45A7D7}" type="slidenum">
              <a:rPr lang="en-US" sz="1200" smtClean="0"/>
              <a:pPr/>
              <a:t>2</a:t>
            </a:fld>
            <a:endParaRPr lang="en-US" sz="1200" dirty="0"/>
          </a:p>
        </p:txBody>
      </p:sp>
      <p:sp>
        <p:nvSpPr>
          <p:cNvPr id="21" name="Text 0">
            <a:extLst>
              <a:ext uri="{FF2B5EF4-FFF2-40B4-BE49-F238E27FC236}">
                <a16:creationId xmlns:a16="http://schemas.microsoft.com/office/drawing/2014/main" id="{112F8DF8-9995-036D-6971-D276BBE7D635}"/>
              </a:ext>
            </a:extLst>
          </p:cNvPr>
          <p:cNvSpPr/>
          <p:nvPr/>
        </p:nvSpPr>
        <p:spPr>
          <a:xfrm>
            <a:off x="334963" y="404813"/>
            <a:ext cx="11517608" cy="496133"/>
          </a:xfrm>
          <a:prstGeom prst="rect">
            <a:avLst/>
          </a:prstGeom>
          <a:noFill/>
          <a:ln/>
        </p:spPr>
        <p:txBody>
          <a:bodyPr wrap="none" lIns="0" tIns="0" rIns="0" bIns="0" rtlCol="0" anchor="t"/>
          <a:lstStyle/>
          <a:p>
            <a:pPr eaLnBrk="1" fontAlgn="auto" hangingPunct="1">
              <a:lnSpc>
                <a:spcPts val="3900"/>
              </a:lnSpc>
              <a:spcBef>
                <a:spcPts val="0"/>
              </a:spcBef>
              <a:spcAft>
                <a:spcPts val="0"/>
              </a:spcAft>
            </a:pPr>
            <a:r>
              <a:rPr lang="uk-UA"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Що таке добробут суддів?</a:t>
            </a:r>
          </a:p>
        </p:txBody>
      </p:sp>
      <p:sp>
        <p:nvSpPr>
          <p:cNvPr id="22" name="Text 1">
            <a:extLst>
              <a:ext uri="{FF2B5EF4-FFF2-40B4-BE49-F238E27FC236}">
                <a16:creationId xmlns:a16="http://schemas.microsoft.com/office/drawing/2014/main" id="{3B0A7DD5-6D5F-7F40-E813-E0912C63E2B0}"/>
              </a:ext>
            </a:extLst>
          </p:cNvPr>
          <p:cNvSpPr/>
          <p:nvPr/>
        </p:nvSpPr>
        <p:spPr>
          <a:xfrm>
            <a:off x="330497" y="1210466"/>
            <a:ext cx="11522074" cy="1826388"/>
          </a:xfrm>
          <a:prstGeom prst="rect">
            <a:avLst/>
          </a:prstGeom>
          <a:noFill/>
          <a:ln/>
        </p:spPr>
        <p:txBody>
          <a:bodyPr wrap="square" lIns="0" tIns="0" rIns="0" bIns="0" rtlCol="0" anchor="t"/>
          <a:lstStyle/>
          <a:p>
            <a:pPr algn="just" eaLnBrk="1" fontAlgn="auto" hangingPunct="1">
              <a:lnSpc>
                <a:spcPts val="2500"/>
              </a:lnSpc>
              <a:spcBef>
                <a:spcPts val="0"/>
              </a:spcBef>
              <a:spcAft>
                <a:spcPts val="0"/>
              </a:spcAft>
            </a:pPr>
            <a:r>
              <a:rPr lang="uk-UA" sz="2400" b="1" dirty="0">
                <a:solidFill>
                  <a:srgbClr val="008FD5"/>
                </a:solidFill>
                <a:latin typeface="Roboto Condensed Light" panose="02000000000000000000" pitchFamily="2" charset="0"/>
                <a:ea typeface="Roboto Condensed Light" panose="02000000000000000000" pitchFamily="2" charset="0"/>
                <a:cs typeface="Times New Roman" panose="02020603050405020304" pitchFamily="18" charset="0"/>
              </a:rPr>
              <a:t>Добробут суддів</a:t>
            </a:r>
            <a:r>
              <a:rPr lang="uk-UA" sz="2400" dirty="0">
                <a:solidFill>
                  <a:srgbClr val="008FD5"/>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uk-UA" sz="24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це безперервний процес, що дає змогу суддям успішно функціонувати в усіх аспектах їхнього професійного життя, та як мінімум, підтримувати рівень фізичного і психологічного здоров’я, необхідний для ефективного та результативного виконання судових обов’язків із дотриманням незалежності, неупередженості та доброчесності.</a:t>
            </a:r>
          </a:p>
        </p:txBody>
      </p:sp>
      <p:sp>
        <p:nvSpPr>
          <p:cNvPr id="26" name="Text 4">
            <a:extLst>
              <a:ext uri="{FF2B5EF4-FFF2-40B4-BE49-F238E27FC236}">
                <a16:creationId xmlns:a16="http://schemas.microsoft.com/office/drawing/2014/main" id="{3FBE88D7-B876-59C7-D8A7-96F6A47365EE}"/>
              </a:ext>
            </a:extLst>
          </p:cNvPr>
          <p:cNvSpPr/>
          <p:nvPr/>
        </p:nvSpPr>
        <p:spPr>
          <a:xfrm>
            <a:off x="1069406" y="3504426"/>
            <a:ext cx="2646544" cy="1652815"/>
          </a:xfrm>
          <a:prstGeom prst="rect">
            <a:avLst/>
          </a:prstGeom>
          <a:noFill/>
          <a:ln/>
        </p:spPr>
        <p:txBody>
          <a:bodyPr wrap="square" lIns="0" tIns="0" rIns="0" bIns="0" rtlCol="0" anchor="t"/>
          <a:lstStyle/>
          <a:p>
            <a:pPr algn="just" eaLnBrk="1" fontAlgn="auto" hangingPunct="1">
              <a:lnSpc>
                <a:spcPts val="2500"/>
              </a:lnSpc>
              <a:spcBef>
                <a:spcPts val="0"/>
              </a:spcBef>
              <a:spcAft>
                <a:spcPts val="0"/>
              </a:spcAft>
            </a:pPr>
            <a:endParaRPr lang="uk-UA" sz="20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29" name="Text 1">
            <a:extLst>
              <a:ext uri="{FF2B5EF4-FFF2-40B4-BE49-F238E27FC236}">
                <a16:creationId xmlns:a16="http://schemas.microsoft.com/office/drawing/2014/main" id="{45E95793-6085-FE7A-D173-81E700D6B7AF}"/>
              </a:ext>
            </a:extLst>
          </p:cNvPr>
          <p:cNvSpPr/>
          <p:nvPr/>
        </p:nvSpPr>
        <p:spPr>
          <a:xfrm>
            <a:off x="6370849" y="3036854"/>
            <a:ext cx="5481722" cy="1782202"/>
          </a:xfrm>
          <a:prstGeom prst="rect">
            <a:avLst/>
          </a:prstGeom>
          <a:solidFill>
            <a:schemeClr val="accent5">
              <a:lumMod val="20000"/>
              <a:lumOff val="80000"/>
            </a:schemeClr>
          </a:solidFill>
          <a:ln>
            <a:noFill/>
          </a:ln>
          <a:effectLst/>
          <a:scene3d>
            <a:camera prst="orthographicFront">
              <a:rot lat="0" lon="0" rev="0"/>
            </a:camera>
            <a:lightRig rig="chilly" dir="t">
              <a:rot lat="0" lon="0" rev="18480000"/>
            </a:lightRig>
          </a:scene3d>
          <a:sp3d prstMaterial="clear">
            <a:bevelT h="63500"/>
          </a:sp3d>
        </p:spPr>
        <p:txBody>
          <a:bodyPr wrap="square" lIns="0" tIns="0" rIns="0" bIns="0" rtlCol="0" anchor="t"/>
          <a:lstStyle/>
          <a:p>
            <a:pPr marL="92075" algn="just" eaLnBrk="1" fontAlgn="auto" hangingPunct="1">
              <a:lnSpc>
                <a:spcPts val="2500"/>
              </a:lnSpc>
              <a:spcBef>
                <a:spcPts val="0"/>
              </a:spcBef>
              <a:spcAft>
                <a:spcPts val="0"/>
              </a:spcAft>
            </a:pPr>
            <a:r>
              <a:rPr lang="uk-UA"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Високі професійні вимоги породжують суттєвий стрес; інтенсивність стресу залежить від наявності ресурсів - фізичних, психологічних, соціальних і організаційних, що дозволяють досягати цілей, зменшувати навантаження та підтримувати розвиток.</a:t>
            </a:r>
          </a:p>
        </p:txBody>
      </p:sp>
      <p:sp>
        <p:nvSpPr>
          <p:cNvPr id="31" name="TextBox 30">
            <a:extLst>
              <a:ext uri="{FF2B5EF4-FFF2-40B4-BE49-F238E27FC236}">
                <a16:creationId xmlns:a16="http://schemas.microsoft.com/office/drawing/2014/main" id="{1187BFCC-B3E3-104C-F8A7-1440E9A53597}"/>
              </a:ext>
            </a:extLst>
          </p:cNvPr>
          <p:cNvSpPr txBox="1"/>
          <p:nvPr/>
        </p:nvSpPr>
        <p:spPr>
          <a:xfrm>
            <a:off x="339429" y="3036854"/>
            <a:ext cx="5481723" cy="1993494"/>
          </a:xfrm>
          <a:prstGeom prst="rect">
            <a:avLst/>
          </a:prstGeom>
          <a:solidFill>
            <a:schemeClr val="accent5">
              <a:lumMod val="20000"/>
              <a:lumOff val="80000"/>
            </a:schemeClr>
          </a:solidFill>
          <a:ln>
            <a:noFill/>
          </a:ln>
          <a:effectLst/>
          <a:scene3d>
            <a:camera prst="orthographicFront">
              <a:rot lat="0" lon="0" rev="0"/>
            </a:camera>
            <a:lightRig rig="chilly" dir="t">
              <a:rot lat="0" lon="0" rev="18480000"/>
            </a:lightRig>
          </a:scene3d>
          <a:sp3d prstMaterial="clear">
            <a:bevelT h="63500"/>
          </a:sp3d>
        </p:spPr>
        <p:txBody>
          <a:bodyPr wrap="square">
            <a:spAutoFit/>
          </a:bodyPr>
          <a:lstStyle/>
          <a:p>
            <a:pPr algn="just" eaLnBrk="1" fontAlgn="auto" hangingPunct="1">
              <a:lnSpc>
                <a:spcPts val="2500"/>
              </a:lnSpc>
              <a:spcBef>
                <a:spcPts val="0"/>
              </a:spcBef>
              <a:spcAft>
                <a:spcPts val="0"/>
              </a:spcAft>
            </a:pP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Добробут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є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багатовимірним</a:t>
            </a:r>
            <a:r>
              <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0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явищем</a:t>
            </a:r>
            <a:endParaRPr lang="ru-RU" sz="20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a:p>
            <a:pPr algn="just" eaLnBrk="1" fontAlgn="auto" hangingPunct="1">
              <a:lnSpc>
                <a:spcPts val="2500"/>
              </a:lnSpc>
              <a:spcBef>
                <a:spcPts val="0"/>
              </a:spcBef>
              <a:spcAft>
                <a:spcPts val="0"/>
              </a:spcAft>
            </a:pPr>
            <a:endParaRPr lang="uk-UA" sz="18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a:p>
            <a:pPr algn="just" eaLnBrk="1" fontAlgn="auto" hangingPunct="1">
              <a:lnSpc>
                <a:spcPts val="2500"/>
              </a:lnSpc>
              <a:spcBef>
                <a:spcPts val="0"/>
              </a:spcBef>
              <a:spcAft>
                <a:spcPts val="0"/>
              </a:spcAft>
            </a:pPr>
            <a:r>
              <a:rPr lang="uk-UA" sz="18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Поєднує позитивні (залученість до роботи, мотивація, задоволення від професійної діяльності) і негативні (психологічне напруження, тривога, депресія, професійне вигорання, робочі травми) аспекти.</a:t>
            </a:r>
          </a:p>
        </p:txBody>
      </p:sp>
    </p:spTree>
    <p:extLst>
      <p:ext uri="{BB962C8B-B14F-4D97-AF65-F5344CB8AC3E}">
        <p14:creationId xmlns:p14="http://schemas.microsoft.com/office/powerpoint/2010/main" val="2059143708"/>
      </p:ext>
    </p:extLst>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93697-D80A-8FB1-3173-E6E11901CD73}"/>
            </a:ext>
          </a:extLst>
        </p:cNvPr>
        <p:cNvGrpSpPr/>
        <p:nvPr/>
      </p:nvGrpSpPr>
      <p:grpSpPr>
        <a:xfrm>
          <a:off x="0" y="0"/>
          <a:ext cx="0" cy="0"/>
          <a:chOff x="0" y="0"/>
          <a:chExt cx="0" cy="0"/>
        </a:xfrm>
      </p:grpSpPr>
      <p:sp>
        <p:nvSpPr>
          <p:cNvPr id="4" name="Text Placeholder 12">
            <a:extLst>
              <a:ext uri="{FF2B5EF4-FFF2-40B4-BE49-F238E27FC236}">
                <a16:creationId xmlns:a16="http://schemas.microsoft.com/office/drawing/2014/main" id="{630740F7-1547-9AB9-DA35-12ED0CA59893}"/>
              </a:ext>
            </a:extLst>
          </p:cNvPr>
          <p:cNvSpPr txBox="1">
            <a:spLocks/>
          </p:cNvSpPr>
          <p:nvPr/>
        </p:nvSpPr>
        <p:spPr>
          <a:xfrm>
            <a:off x="1697425" y="6032029"/>
            <a:ext cx="9598648" cy="227878"/>
          </a:xfrm>
          <a:prstGeom prst="rect">
            <a:avLst/>
          </a:prstGeom>
        </p:spPr>
        <p:txBody>
          <a:bodyPr>
            <a:noAutofit/>
          </a:bodyPr>
          <a:lstStyle>
            <a:lvl1pPr marL="0" indent="0" algn="l" defTabSz="584200" rtl="0" eaLnBrk="0" fontAlgn="base" hangingPunct="0">
              <a:spcBef>
                <a:spcPts val="4200"/>
              </a:spcBef>
              <a:spcAft>
                <a:spcPct val="0"/>
              </a:spcAft>
              <a:buSzPct val="75000"/>
              <a:buNone/>
              <a:defRPr sz="1460" b="0" i="0" baseline="0">
                <a:solidFill>
                  <a:srgbClr val="00274E"/>
                </a:solidFill>
                <a:latin typeface="Roboto Condensed Light" charset="0"/>
                <a:ea typeface="Roboto Condensed Light" charset="0"/>
                <a:cs typeface="Roboto Condensed Light" charset="0"/>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a:lstStyle>
          <a:p>
            <a:r>
              <a:rPr lang="ru-RU" altLang="uk-UA" sz="1050" dirty="0" err="1"/>
              <a:t>Презентація</a:t>
            </a:r>
            <a:r>
              <a:rPr lang="ru-RU" altLang="uk-UA" sz="1050" dirty="0"/>
              <a:t> </a:t>
            </a:r>
            <a:r>
              <a:rPr lang="ru-RU" altLang="uk-UA" sz="1050" dirty="0" err="1"/>
              <a:t>Висновку</a:t>
            </a:r>
            <a:r>
              <a:rPr lang="ru-RU" altLang="uk-UA" sz="1050" dirty="0"/>
              <a:t> </a:t>
            </a:r>
            <a:r>
              <a:rPr lang="ru-RU" altLang="uk-UA" sz="1050" dirty="0" err="1"/>
              <a:t>Консультативної</a:t>
            </a:r>
            <a:r>
              <a:rPr lang="ru-RU" altLang="uk-UA" sz="1050" dirty="0"/>
              <a:t> ради </a:t>
            </a:r>
            <a:r>
              <a:rPr lang="ru-RU" altLang="uk-UA" sz="1050" dirty="0" err="1"/>
              <a:t>європейських</a:t>
            </a:r>
            <a:r>
              <a:rPr lang="ru-RU" altLang="uk-UA" sz="1050" dirty="0"/>
              <a:t> </a:t>
            </a:r>
            <a:r>
              <a:rPr lang="ru-RU" altLang="uk-UA" sz="1050" dirty="0" err="1"/>
              <a:t>суддів</a:t>
            </a:r>
            <a:r>
              <a:rPr lang="ru-RU" altLang="uk-UA" sz="1050" dirty="0"/>
              <a:t> № 28 (2025) «Про </a:t>
            </a:r>
            <a:r>
              <a:rPr lang="ru-RU" altLang="uk-UA" sz="1050" dirty="0" err="1"/>
              <a:t>важливість</a:t>
            </a:r>
            <a:r>
              <a:rPr lang="ru-RU" altLang="uk-UA" sz="1050" dirty="0"/>
              <a:t> </a:t>
            </a:r>
            <a:r>
              <a:rPr lang="ru-RU" altLang="uk-UA" sz="1050" dirty="0" err="1"/>
              <a:t>добробуту</a:t>
            </a:r>
            <a:r>
              <a:rPr lang="ru-RU" altLang="uk-UA" sz="1050" dirty="0"/>
              <a:t> </a:t>
            </a:r>
            <a:r>
              <a:rPr lang="ru-RU" altLang="uk-UA" sz="1050" dirty="0" err="1"/>
              <a:t>суддів</a:t>
            </a:r>
            <a:r>
              <a:rPr lang="ru-RU" altLang="uk-UA" sz="1050" dirty="0"/>
              <a:t> для </a:t>
            </a:r>
            <a:r>
              <a:rPr lang="ru-RU" altLang="uk-UA" sz="1050" dirty="0" err="1"/>
              <a:t>здійснення</a:t>
            </a:r>
            <a:r>
              <a:rPr lang="ru-RU" altLang="uk-UA" sz="1050" dirty="0"/>
              <a:t> </a:t>
            </a:r>
            <a:r>
              <a:rPr lang="ru-RU" altLang="uk-UA" sz="1050" dirty="0" err="1"/>
              <a:t>правосуддя</a:t>
            </a:r>
            <a:r>
              <a:rPr lang="ru-RU" altLang="uk-UA" sz="1050" dirty="0"/>
              <a:t>»</a:t>
            </a:r>
            <a:endParaRPr lang="uk-UA" sz="1050" kern="0" dirty="0"/>
          </a:p>
        </p:txBody>
      </p:sp>
      <p:sp>
        <p:nvSpPr>
          <p:cNvPr id="5" name="Місце для номера слайда 4">
            <a:extLst>
              <a:ext uri="{FF2B5EF4-FFF2-40B4-BE49-F238E27FC236}">
                <a16:creationId xmlns:a16="http://schemas.microsoft.com/office/drawing/2014/main" id="{015F3BEE-D56E-112F-0B3F-9D8A9305A2C2}"/>
              </a:ext>
            </a:extLst>
          </p:cNvPr>
          <p:cNvSpPr>
            <a:spLocks noGrp="1"/>
          </p:cNvSpPr>
          <p:nvPr>
            <p:ph type="sldNum" sz="quarter" idx="12"/>
          </p:nvPr>
        </p:nvSpPr>
        <p:spPr>
          <a:xfrm>
            <a:off x="11598447" y="5963406"/>
            <a:ext cx="258591" cy="365125"/>
          </a:xfrm>
        </p:spPr>
        <p:txBody>
          <a:bodyPr/>
          <a:lstStyle/>
          <a:p>
            <a:fld id="{E31F88C0-7908-8242-B816-1B240D45A7D7}" type="slidenum">
              <a:rPr lang="en-US" sz="1200" smtClean="0"/>
              <a:pPr/>
              <a:t>3</a:t>
            </a:fld>
            <a:endParaRPr lang="en-US" sz="1200" dirty="0"/>
          </a:p>
        </p:txBody>
      </p:sp>
      <p:sp>
        <p:nvSpPr>
          <p:cNvPr id="21" name="Text 0">
            <a:extLst>
              <a:ext uri="{FF2B5EF4-FFF2-40B4-BE49-F238E27FC236}">
                <a16:creationId xmlns:a16="http://schemas.microsoft.com/office/drawing/2014/main" id="{2F7733DE-4211-AA41-31F8-F922E3E6C62C}"/>
              </a:ext>
            </a:extLst>
          </p:cNvPr>
          <p:cNvSpPr/>
          <p:nvPr/>
        </p:nvSpPr>
        <p:spPr>
          <a:xfrm>
            <a:off x="334963" y="404813"/>
            <a:ext cx="11517608" cy="496133"/>
          </a:xfrm>
          <a:prstGeom prst="rect">
            <a:avLst/>
          </a:prstGeom>
          <a:noFill/>
          <a:ln/>
        </p:spPr>
        <p:txBody>
          <a:bodyPr wrap="none" lIns="0" tIns="0" rIns="0" bIns="0" rtlCol="0" anchor="t"/>
          <a:lstStyle/>
          <a:p>
            <a:pPr eaLnBrk="1" fontAlgn="auto" hangingPunct="1">
              <a:lnSpc>
                <a:spcPts val="3900"/>
              </a:lnSpc>
              <a:spcBef>
                <a:spcPts val="0"/>
              </a:spcBef>
              <a:spcAft>
                <a:spcPts val="0"/>
              </a:spcAft>
            </a:pP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Джерела</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задоволення</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від</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суддівської</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роботи</a:t>
            </a:r>
            <a:endPar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26" name="Text 4">
            <a:extLst>
              <a:ext uri="{FF2B5EF4-FFF2-40B4-BE49-F238E27FC236}">
                <a16:creationId xmlns:a16="http://schemas.microsoft.com/office/drawing/2014/main" id="{4F7E9BAF-0258-0F9F-5BA7-042B83B5B000}"/>
              </a:ext>
            </a:extLst>
          </p:cNvPr>
          <p:cNvSpPr/>
          <p:nvPr/>
        </p:nvSpPr>
        <p:spPr>
          <a:xfrm>
            <a:off x="1069406" y="3504426"/>
            <a:ext cx="2646544" cy="1652815"/>
          </a:xfrm>
          <a:prstGeom prst="rect">
            <a:avLst/>
          </a:prstGeom>
          <a:noFill/>
          <a:ln/>
        </p:spPr>
        <p:txBody>
          <a:bodyPr wrap="square" lIns="0" tIns="0" rIns="0" bIns="0" rtlCol="0" anchor="t"/>
          <a:lstStyle/>
          <a:p>
            <a:pPr algn="just" eaLnBrk="1" fontAlgn="auto" hangingPunct="1">
              <a:lnSpc>
                <a:spcPts val="2500"/>
              </a:lnSpc>
              <a:spcBef>
                <a:spcPts val="0"/>
              </a:spcBef>
              <a:spcAft>
                <a:spcPts val="0"/>
              </a:spcAft>
            </a:pPr>
            <a:endParaRPr lang="uk-UA" sz="20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graphicFrame>
        <p:nvGraphicFramePr>
          <p:cNvPr id="2" name="Схема 1">
            <a:extLst>
              <a:ext uri="{FF2B5EF4-FFF2-40B4-BE49-F238E27FC236}">
                <a16:creationId xmlns:a16="http://schemas.microsoft.com/office/drawing/2014/main" id="{DFE79F17-A5FA-CE70-B49D-DBE519AA5053}"/>
              </a:ext>
            </a:extLst>
          </p:cNvPr>
          <p:cNvGraphicFramePr/>
          <p:nvPr>
            <p:extLst>
              <p:ext uri="{D42A27DB-BD31-4B8C-83A1-F6EECF244321}">
                <p14:modId xmlns:p14="http://schemas.microsoft.com/office/powerpoint/2010/main" val="3864078588"/>
              </p:ext>
            </p:extLst>
          </p:nvPr>
        </p:nvGraphicFramePr>
        <p:xfrm>
          <a:off x="339431" y="1098357"/>
          <a:ext cx="11517607" cy="42494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7">
            <a:extLst>
              <a:ext uri="{FF2B5EF4-FFF2-40B4-BE49-F238E27FC236}">
                <a16:creationId xmlns:a16="http://schemas.microsoft.com/office/drawing/2014/main" id="{B95BEE9D-DA93-042B-2DAD-BC9647FACDF4}"/>
              </a:ext>
            </a:extLst>
          </p:cNvPr>
          <p:cNvSpPr/>
          <p:nvPr/>
        </p:nvSpPr>
        <p:spPr>
          <a:xfrm>
            <a:off x="361054" y="5435865"/>
            <a:ext cx="11396867" cy="317540"/>
          </a:xfrm>
          <a:prstGeom prst="rect">
            <a:avLst/>
          </a:prstGeom>
          <a:noFill/>
          <a:ln/>
        </p:spPr>
        <p:txBody>
          <a:bodyPr wrap="none" lIns="0" tIns="0" rIns="0" bIns="0" rtlCol="0" anchor="t"/>
          <a:lstStyle/>
          <a:p>
            <a:pPr marL="0" indent="0" algn="l">
              <a:lnSpc>
                <a:spcPts val="2500"/>
              </a:lnSpc>
              <a:buNone/>
            </a:pPr>
            <a:r>
              <a:rPr lang="uk-UA" i="1" dirty="0">
                <a:solidFill>
                  <a:srgbClr val="008FD5"/>
                </a:solidFill>
                <a:latin typeface="Roboto Condensed Light" panose="02000000000000000000" pitchFamily="2" charset="0"/>
                <a:ea typeface="Roboto Condensed Light" panose="02000000000000000000" pitchFamily="2" charset="0"/>
                <a:cs typeface="Times New Roman" panose="02020603050405020304" pitchFamily="18" charset="0"/>
              </a:rPr>
              <a:t>Ці позитивні чинники формують механізми підтримки добробуту навіть при високому навантаженні.</a:t>
            </a:r>
          </a:p>
        </p:txBody>
      </p:sp>
      <p:sp>
        <p:nvSpPr>
          <p:cNvPr id="8" name="Ромб 7">
            <a:extLst>
              <a:ext uri="{FF2B5EF4-FFF2-40B4-BE49-F238E27FC236}">
                <a16:creationId xmlns:a16="http://schemas.microsoft.com/office/drawing/2014/main" id="{E9A2A0C9-D3A3-67A7-E358-6DB6294B033B}"/>
              </a:ext>
            </a:extLst>
          </p:cNvPr>
          <p:cNvSpPr/>
          <p:nvPr/>
        </p:nvSpPr>
        <p:spPr>
          <a:xfrm>
            <a:off x="517233" y="1382727"/>
            <a:ext cx="295563" cy="295563"/>
          </a:xfrm>
          <a:prstGeom prst="diamond">
            <a:avLst/>
          </a:prstGeom>
          <a:solidFill>
            <a:srgbClr val="32BCAD"/>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uk-UA" b="1" dirty="0">
                <a:solidFill>
                  <a:srgbClr val="00274E"/>
                </a:solidFill>
                <a:latin typeface="Roboto Condensed Light" panose="02000000000000000000" pitchFamily="2" charset="0"/>
                <a:ea typeface="Roboto Condensed Light" panose="02000000000000000000" pitchFamily="2" charset="0"/>
              </a:rPr>
              <a:t>1</a:t>
            </a:r>
          </a:p>
        </p:txBody>
      </p:sp>
      <p:sp>
        <p:nvSpPr>
          <p:cNvPr id="9" name="Ромб 8">
            <a:extLst>
              <a:ext uri="{FF2B5EF4-FFF2-40B4-BE49-F238E27FC236}">
                <a16:creationId xmlns:a16="http://schemas.microsoft.com/office/drawing/2014/main" id="{BDF35D5C-F0A5-9AED-458F-FD532ED90A90}"/>
              </a:ext>
            </a:extLst>
          </p:cNvPr>
          <p:cNvSpPr/>
          <p:nvPr/>
        </p:nvSpPr>
        <p:spPr>
          <a:xfrm>
            <a:off x="517234" y="1998830"/>
            <a:ext cx="295563" cy="295563"/>
          </a:xfrm>
          <a:prstGeom prst="diamond">
            <a:avLst/>
          </a:prstGeom>
          <a:solidFill>
            <a:srgbClr val="32BCAD"/>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uk-UA" b="1" dirty="0">
                <a:solidFill>
                  <a:srgbClr val="00274E"/>
                </a:solidFill>
                <a:latin typeface="Roboto Condensed Light" panose="02000000000000000000" pitchFamily="2" charset="0"/>
                <a:ea typeface="Roboto Condensed Light" panose="02000000000000000000" pitchFamily="2" charset="0"/>
              </a:rPr>
              <a:t>2</a:t>
            </a:r>
          </a:p>
        </p:txBody>
      </p:sp>
      <p:sp>
        <p:nvSpPr>
          <p:cNvPr id="10" name="Ромб 9">
            <a:extLst>
              <a:ext uri="{FF2B5EF4-FFF2-40B4-BE49-F238E27FC236}">
                <a16:creationId xmlns:a16="http://schemas.microsoft.com/office/drawing/2014/main" id="{3F7D3B83-3CEA-3320-E2B6-5C1564B75C96}"/>
              </a:ext>
            </a:extLst>
          </p:cNvPr>
          <p:cNvSpPr/>
          <p:nvPr/>
        </p:nvSpPr>
        <p:spPr>
          <a:xfrm>
            <a:off x="517235" y="2549692"/>
            <a:ext cx="295563" cy="295563"/>
          </a:xfrm>
          <a:prstGeom prst="diamond">
            <a:avLst/>
          </a:prstGeom>
          <a:solidFill>
            <a:srgbClr val="32BCAD"/>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uk-UA" b="1" dirty="0">
                <a:solidFill>
                  <a:srgbClr val="00274E"/>
                </a:solidFill>
                <a:latin typeface="Roboto Condensed Light" panose="02000000000000000000" pitchFamily="2" charset="0"/>
                <a:ea typeface="Roboto Condensed Light" panose="02000000000000000000" pitchFamily="2" charset="0"/>
              </a:rPr>
              <a:t>3</a:t>
            </a:r>
          </a:p>
        </p:txBody>
      </p:sp>
      <p:sp>
        <p:nvSpPr>
          <p:cNvPr id="11" name="Ромб 10">
            <a:extLst>
              <a:ext uri="{FF2B5EF4-FFF2-40B4-BE49-F238E27FC236}">
                <a16:creationId xmlns:a16="http://schemas.microsoft.com/office/drawing/2014/main" id="{9AFACEBA-7DAE-4FC5-70EB-1E906D0053C8}"/>
              </a:ext>
            </a:extLst>
          </p:cNvPr>
          <p:cNvSpPr/>
          <p:nvPr/>
        </p:nvSpPr>
        <p:spPr>
          <a:xfrm>
            <a:off x="517235" y="3163876"/>
            <a:ext cx="295563" cy="295563"/>
          </a:xfrm>
          <a:prstGeom prst="diamond">
            <a:avLst/>
          </a:prstGeom>
          <a:solidFill>
            <a:srgbClr val="32BCAD"/>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uk-UA" b="1" dirty="0">
                <a:solidFill>
                  <a:srgbClr val="00274E"/>
                </a:solidFill>
                <a:latin typeface="Roboto Condensed Light" panose="02000000000000000000" pitchFamily="2" charset="0"/>
                <a:ea typeface="Roboto Condensed Light" panose="02000000000000000000" pitchFamily="2" charset="0"/>
              </a:rPr>
              <a:t>4</a:t>
            </a:r>
          </a:p>
        </p:txBody>
      </p:sp>
      <p:sp>
        <p:nvSpPr>
          <p:cNvPr id="12" name="Ромб 11">
            <a:extLst>
              <a:ext uri="{FF2B5EF4-FFF2-40B4-BE49-F238E27FC236}">
                <a16:creationId xmlns:a16="http://schemas.microsoft.com/office/drawing/2014/main" id="{F08130B8-5918-223C-877D-FCCE302908E2}"/>
              </a:ext>
            </a:extLst>
          </p:cNvPr>
          <p:cNvSpPr/>
          <p:nvPr/>
        </p:nvSpPr>
        <p:spPr>
          <a:xfrm>
            <a:off x="517236" y="3749542"/>
            <a:ext cx="295563" cy="295563"/>
          </a:xfrm>
          <a:prstGeom prst="diamond">
            <a:avLst/>
          </a:prstGeom>
          <a:solidFill>
            <a:srgbClr val="32BCAD"/>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uk-UA" b="1" dirty="0">
                <a:solidFill>
                  <a:srgbClr val="00274E"/>
                </a:solidFill>
                <a:latin typeface="Roboto Condensed Light" panose="02000000000000000000" pitchFamily="2" charset="0"/>
                <a:ea typeface="Roboto Condensed Light" panose="02000000000000000000" pitchFamily="2" charset="0"/>
              </a:rPr>
              <a:t>5</a:t>
            </a:r>
          </a:p>
        </p:txBody>
      </p:sp>
      <p:sp>
        <p:nvSpPr>
          <p:cNvPr id="13" name="Ромб 12">
            <a:extLst>
              <a:ext uri="{FF2B5EF4-FFF2-40B4-BE49-F238E27FC236}">
                <a16:creationId xmlns:a16="http://schemas.microsoft.com/office/drawing/2014/main" id="{C683C2B7-F5BF-3595-F8D6-ECF4B07B538D}"/>
              </a:ext>
            </a:extLst>
          </p:cNvPr>
          <p:cNvSpPr/>
          <p:nvPr/>
        </p:nvSpPr>
        <p:spPr>
          <a:xfrm>
            <a:off x="517237" y="4365093"/>
            <a:ext cx="295563" cy="295563"/>
          </a:xfrm>
          <a:prstGeom prst="diamond">
            <a:avLst/>
          </a:prstGeom>
          <a:solidFill>
            <a:srgbClr val="32BCAD"/>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uk-UA" b="1" dirty="0">
                <a:solidFill>
                  <a:srgbClr val="00274E"/>
                </a:solidFill>
                <a:latin typeface="Roboto Condensed Light" panose="02000000000000000000" pitchFamily="2" charset="0"/>
                <a:ea typeface="Roboto Condensed Light" panose="02000000000000000000" pitchFamily="2" charset="0"/>
              </a:rPr>
              <a:t>6</a:t>
            </a:r>
          </a:p>
        </p:txBody>
      </p:sp>
      <p:sp>
        <p:nvSpPr>
          <p:cNvPr id="14" name="Ромб 13">
            <a:extLst>
              <a:ext uri="{FF2B5EF4-FFF2-40B4-BE49-F238E27FC236}">
                <a16:creationId xmlns:a16="http://schemas.microsoft.com/office/drawing/2014/main" id="{A7844A6B-81FD-4A67-A8F5-36C89EB32DA9}"/>
              </a:ext>
            </a:extLst>
          </p:cNvPr>
          <p:cNvSpPr/>
          <p:nvPr/>
        </p:nvSpPr>
        <p:spPr>
          <a:xfrm>
            <a:off x="517237" y="4939280"/>
            <a:ext cx="295563" cy="295563"/>
          </a:xfrm>
          <a:prstGeom prst="diamond">
            <a:avLst/>
          </a:prstGeom>
          <a:solidFill>
            <a:srgbClr val="32BCAD"/>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uk-UA" b="1" dirty="0">
                <a:solidFill>
                  <a:srgbClr val="00274E"/>
                </a:solidFill>
                <a:latin typeface="Roboto Condensed Light" panose="02000000000000000000" pitchFamily="2" charset="0"/>
                <a:ea typeface="Roboto Condensed Light" panose="02000000000000000000" pitchFamily="2" charset="0"/>
              </a:rPr>
              <a:t>7</a:t>
            </a:r>
          </a:p>
        </p:txBody>
      </p:sp>
    </p:spTree>
    <p:extLst>
      <p:ext uri="{BB962C8B-B14F-4D97-AF65-F5344CB8AC3E}">
        <p14:creationId xmlns:p14="http://schemas.microsoft.com/office/powerpoint/2010/main" val="3914226834"/>
      </p:ext>
    </p:extLst>
  </p:cSld>
  <p:clrMapOvr>
    <a:masterClrMapping/>
  </p:clrMapOvr>
  <p:transition spd="slow">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882F5-7FAE-607F-4163-A81A63471D70}"/>
            </a:ext>
          </a:extLst>
        </p:cNvPr>
        <p:cNvGrpSpPr/>
        <p:nvPr/>
      </p:nvGrpSpPr>
      <p:grpSpPr>
        <a:xfrm>
          <a:off x="0" y="0"/>
          <a:ext cx="0" cy="0"/>
          <a:chOff x="0" y="0"/>
          <a:chExt cx="0" cy="0"/>
        </a:xfrm>
      </p:grpSpPr>
      <p:sp>
        <p:nvSpPr>
          <p:cNvPr id="4" name="Text Placeholder 12">
            <a:extLst>
              <a:ext uri="{FF2B5EF4-FFF2-40B4-BE49-F238E27FC236}">
                <a16:creationId xmlns:a16="http://schemas.microsoft.com/office/drawing/2014/main" id="{12695C28-3511-CB3D-81A8-AA48D13FEB01}"/>
              </a:ext>
            </a:extLst>
          </p:cNvPr>
          <p:cNvSpPr txBox="1">
            <a:spLocks/>
          </p:cNvSpPr>
          <p:nvPr/>
        </p:nvSpPr>
        <p:spPr>
          <a:xfrm>
            <a:off x="1697425" y="6032029"/>
            <a:ext cx="9598648" cy="227878"/>
          </a:xfrm>
          <a:prstGeom prst="rect">
            <a:avLst/>
          </a:prstGeom>
        </p:spPr>
        <p:txBody>
          <a:bodyPr>
            <a:noAutofit/>
          </a:bodyPr>
          <a:lstStyle>
            <a:lvl1pPr marL="0" indent="0" algn="l" defTabSz="584200" rtl="0" eaLnBrk="0" fontAlgn="base" hangingPunct="0">
              <a:spcBef>
                <a:spcPts val="4200"/>
              </a:spcBef>
              <a:spcAft>
                <a:spcPct val="0"/>
              </a:spcAft>
              <a:buSzPct val="75000"/>
              <a:buNone/>
              <a:defRPr sz="1460" b="0" i="0" baseline="0">
                <a:solidFill>
                  <a:srgbClr val="00274E"/>
                </a:solidFill>
                <a:latin typeface="Roboto Condensed Light" charset="0"/>
                <a:ea typeface="Roboto Condensed Light" charset="0"/>
                <a:cs typeface="Roboto Condensed Light" charset="0"/>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a:lstStyle>
          <a:p>
            <a:r>
              <a:rPr lang="ru-RU" altLang="uk-UA" sz="1050" dirty="0" err="1"/>
              <a:t>Презентація</a:t>
            </a:r>
            <a:r>
              <a:rPr lang="ru-RU" altLang="uk-UA" sz="1050" dirty="0"/>
              <a:t> </a:t>
            </a:r>
            <a:r>
              <a:rPr lang="ru-RU" altLang="uk-UA" sz="1050" dirty="0" err="1"/>
              <a:t>Висновку</a:t>
            </a:r>
            <a:r>
              <a:rPr lang="ru-RU" altLang="uk-UA" sz="1050" dirty="0"/>
              <a:t> </a:t>
            </a:r>
            <a:r>
              <a:rPr lang="ru-RU" altLang="uk-UA" sz="1050" dirty="0" err="1"/>
              <a:t>Консультативної</a:t>
            </a:r>
            <a:r>
              <a:rPr lang="ru-RU" altLang="uk-UA" sz="1050" dirty="0"/>
              <a:t> ради </a:t>
            </a:r>
            <a:r>
              <a:rPr lang="ru-RU" altLang="uk-UA" sz="1050" dirty="0" err="1"/>
              <a:t>європейських</a:t>
            </a:r>
            <a:r>
              <a:rPr lang="ru-RU" altLang="uk-UA" sz="1050" dirty="0"/>
              <a:t> </a:t>
            </a:r>
            <a:r>
              <a:rPr lang="ru-RU" altLang="uk-UA" sz="1050" dirty="0" err="1"/>
              <a:t>суддів</a:t>
            </a:r>
            <a:r>
              <a:rPr lang="ru-RU" altLang="uk-UA" sz="1050" dirty="0"/>
              <a:t> № 28 (2025) «Про </a:t>
            </a:r>
            <a:r>
              <a:rPr lang="ru-RU" altLang="uk-UA" sz="1050" dirty="0" err="1"/>
              <a:t>важливість</a:t>
            </a:r>
            <a:r>
              <a:rPr lang="ru-RU" altLang="uk-UA" sz="1050" dirty="0"/>
              <a:t> </a:t>
            </a:r>
            <a:r>
              <a:rPr lang="ru-RU" altLang="uk-UA" sz="1050" dirty="0" err="1"/>
              <a:t>добробуту</a:t>
            </a:r>
            <a:r>
              <a:rPr lang="ru-RU" altLang="uk-UA" sz="1050" dirty="0"/>
              <a:t> </a:t>
            </a:r>
            <a:r>
              <a:rPr lang="ru-RU" altLang="uk-UA" sz="1050" dirty="0" err="1"/>
              <a:t>суддів</a:t>
            </a:r>
            <a:r>
              <a:rPr lang="ru-RU" altLang="uk-UA" sz="1050" dirty="0"/>
              <a:t> для </a:t>
            </a:r>
            <a:r>
              <a:rPr lang="ru-RU" altLang="uk-UA" sz="1050" dirty="0" err="1"/>
              <a:t>здійснення</a:t>
            </a:r>
            <a:r>
              <a:rPr lang="ru-RU" altLang="uk-UA" sz="1050" dirty="0"/>
              <a:t> </a:t>
            </a:r>
            <a:r>
              <a:rPr lang="ru-RU" altLang="uk-UA" sz="1050" dirty="0" err="1"/>
              <a:t>правосуддя</a:t>
            </a:r>
            <a:r>
              <a:rPr lang="ru-RU" altLang="uk-UA" sz="1050" dirty="0"/>
              <a:t>»</a:t>
            </a:r>
            <a:endParaRPr lang="uk-UA" sz="1050" kern="0" dirty="0"/>
          </a:p>
        </p:txBody>
      </p:sp>
      <p:sp>
        <p:nvSpPr>
          <p:cNvPr id="5" name="Місце для номера слайда 4">
            <a:extLst>
              <a:ext uri="{FF2B5EF4-FFF2-40B4-BE49-F238E27FC236}">
                <a16:creationId xmlns:a16="http://schemas.microsoft.com/office/drawing/2014/main" id="{46526CD6-1BF8-7935-1A2E-18EE0B8447C6}"/>
              </a:ext>
            </a:extLst>
          </p:cNvPr>
          <p:cNvSpPr>
            <a:spLocks noGrp="1"/>
          </p:cNvSpPr>
          <p:nvPr>
            <p:ph type="sldNum" sz="quarter" idx="12"/>
          </p:nvPr>
        </p:nvSpPr>
        <p:spPr>
          <a:xfrm>
            <a:off x="11598447" y="5963406"/>
            <a:ext cx="258591" cy="365125"/>
          </a:xfrm>
        </p:spPr>
        <p:txBody>
          <a:bodyPr/>
          <a:lstStyle/>
          <a:p>
            <a:fld id="{E31F88C0-7908-8242-B816-1B240D45A7D7}" type="slidenum">
              <a:rPr lang="en-US" sz="1200" smtClean="0"/>
              <a:pPr/>
              <a:t>4</a:t>
            </a:fld>
            <a:endParaRPr lang="en-US" sz="1200" dirty="0"/>
          </a:p>
        </p:txBody>
      </p:sp>
      <p:sp>
        <p:nvSpPr>
          <p:cNvPr id="21" name="Text 0">
            <a:extLst>
              <a:ext uri="{FF2B5EF4-FFF2-40B4-BE49-F238E27FC236}">
                <a16:creationId xmlns:a16="http://schemas.microsoft.com/office/drawing/2014/main" id="{2EA6F457-AB63-0D3C-EE8C-0B5B3C159AD6}"/>
              </a:ext>
            </a:extLst>
          </p:cNvPr>
          <p:cNvSpPr/>
          <p:nvPr/>
        </p:nvSpPr>
        <p:spPr>
          <a:xfrm>
            <a:off x="334963" y="404813"/>
            <a:ext cx="11517608" cy="496133"/>
          </a:xfrm>
          <a:prstGeom prst="rect">
            <a:avLst/>
          </a:prstGeom>
          <a:noFill/>
          <a:ln/>
        </p:spPr>
        <p:txBody>
          <a:bodyPr wrap="none" lIns="0" tIns="0" rIns="0" bIns="0" rtlCol="0" anchor="t"/>
          <a:lstStyle/>
          <a:p>
            <a:pPr eaLnBrk="1" fontAlgn="auto" hangingPunct="1">
              <a:lnSpc>
                <a:spcPts val="3900"/>
              </a:lnSpc>
              <a:spcBef>
                <a:spcPts val="0"/>
              </a:spcBef>
              <a:spcAft>
                <a:spcPts val="0"/>
              </a:spcAft>
            </a:pPr>
            <a:r>
              <a:rPr lang="uk-UA"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Основні виклики суддівської діяльності</a:t>
            </a:r>
          </a:p>
        </p:txBody>
      </p:sp>
      <p:sp>
        <p:nvSpPr>
          <p:cNvPr id="22" name="Text 1">
            <a:extLst>
              <a:ext uri="{FF2B5EF4-FFF2-40B4-BE49-F238E27FC236}">
                <a16:creationId xmlns:a16="http://schemas.microsoft.com/office/drawing/2014/main" id="{C5196E4C-010B-4AAB-CC39-345006415429}"/>
              </a:ext>
            </a:extLst>
          </p:cNvPr>
          <p:cNvSpPr/>
          <p:nvPr/>
        </p:nvSpPr>
        <p:spPr>
          <a:xfrm>
            <a:off x="330497" y="1210466"/>
            <a:ext cx="11522074" cy="565268"/>
          </a:xfrm>
          <a:prstGeom prst="rect">
            <a:avLst/>
          </a:prstGeom>
          <a:noFill/>
          <a:ln/>
        </p:spPr>
        <p:txBody>
          <a:bodyPr wrap="square" lIns="0" tIns="0" rIns="0" bIns="0" rtlCol="0" anchor="t"/>
          <a:lstStyle/>
          <a:p>
            <a:pPr algn="ctr" eaLnBrk="1" fontAlgn="auto" hangingPunct="1">
              <a:lnSpc>
                <a:spcPts val="2500"/>
              </a:lnSpc>
              <a:spcBef>
                <a:spcPts val="0"/>
              </a:spcBef>
              <a:spcAft>
                <a:spcPts val="0"/>
              </a:spcAft>
            </a:pPr>
            <a:r>
              <a:rPr lang="ru-RU" sz="24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Суддівська</a:t>
            </a:r>
            <a:r>
              <a:rPr lang="ru-RU" sz="24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4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діяльність</a:t>
            </a:r>
            <a:r>
              <a:rPr lang="ru-RU" sz="24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є складною та </a:t>
            </a:r>
            <a:r>
              <a:rPr lang="ru-RU" sz="24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вимагає</a:t>
            </a:r>
            <a:r>
              <a:rPr lang="ru-RU" sz="24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4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роботи</a:t>
            </a:r>
            <a:r>
              <a:rPr lang="ru-RU" sz="24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в </a:t>
            </a:r>
            <a:r>
              <a:rPr lang="ru-RU" sz="24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умовах</a:t>
            </a:r>
            <a:r>
              <a:rPr lang="ru-RU" sz="24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4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численних</a:t>
            </a:r>
            <a:r>
              <a:rPr lang="ru-RU" sz="24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2400" b="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тисків</a:t>
            </a:r>
            <a:r>
              <a:rPr lang="ru-RU" sz="2400" b="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sp>
        <p:nvSpPr>
          <p:cNvPr id="26" name="Text 4">
            <a:extLst>
              <a:ext uri="{FF2B5EF4-FFF2-40B4-BE49-F238E27FC236}">
                <a16:creationId xmlns:a16="http://schemas.microsoft.com/office/drawing/2014/main" id="{3620BA13-43C9-B5A2-5733-087B0FDADC3F}"/>
              </a:ext>
            </a:extLst>
          </p:cNvPr>
          <p:cNvSpPr/>
          <p:nvPr/>
        </p:nvSpPr>
        <p:spPr>
          <a:xfrm>
            <a:off x="1069406" y="3504426"/>
            <a:ext cx="2646544" cy="1652815"/>
          </a:xfrm>
          <a:prstGeom prst="rect">
            <a:avLst/>
          </a:prstGeom>
          <a:noFill/>
          <a:ln/>
        </p:spPr>
        <p:txBody>
          <a:bodyPr wrap="square" lIns="0" tIns="0" rIns="0" bIns="0" rtlCol="0" anchor="t"/>
          <a:lstStyle/>
          <a:p>
            <a:pPr algn="just" eaLnBrk="1" fontAlgn="auto" hangingPunct="1">
              <a:lnSpc>
                <a:spcPts val="2500"/>
              </a:lnSpc>
              <a:spcBef>
                <a:spcPts val="0"/>
              </a:spcBef>
              <a:spcAft>
                <a:spcPts val="0"/>
              </a:spcAft>
            </a:pPr>
            <a:endParaRPr lang="uk-UA" sz="20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2" name="Прямокутник: округлені протилежні кути 1">
            <a:extLst>
              <a:ext uri="{FF2B5EF4-FFF2-40B4-BE49-F238E27FC236}">
                <a16:creationId xmlns:a16="http://schemas.microsoft.com/office/drawing/2014/main" id="{66805DD3-BD28-6318-EAC7-C7FF71ADAC95}"/>
              </a:ext>
            </a:extLst>
          </p:cNvPr>
          <p:cNvSpPr/>
          <p:nvPr/>
        </p:nvSpPr>
        <p:spPr>
          <a:xfrm>
            <a:off x="1697425" y="1929438"/>
            <a:ext cx="2532776" cy="991101"/>
          </a:xfrm>
          <a:prstGeom prst="round2DiagRect">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uk-UA" sz="2000" dirty="0">
                <a:solidFill>
                  <a:srgbClr val="00274E"/>
                </a:solidFill>
                <a:latin typeface="Roboto Condensed Light" panose="02000000000000000000" pitchFamily="2" charset="0"/>
                <a:ea typeface="Roboto Condensed Light" panose="02000000000000000000" pitchFamily="2" charset="0"/>
              </a:rPr>
              <a:t>Структурний тиск</a:t>
            </a:r>
          </a:p>
        </p:txBody>
      </p:sp>
      <p:sp>
        <p:nvSpPr>
          <p:cNvPr id="3" name="Прямокутник: округлені протилежні кути 2">
            <a:extLst>
              <a:ext uri="{FF2B5EF4-FFF2-40B4-BE49-F238E27FC236}">
                <a16:creationId xmlns:a16="http://schemas.microsoft.com/office/drawing/2014/main" id="{44F0A6BF-096B-6E0A-A263-B90B7C6D1298}"/>
              </a:ext>
            </a:extLst>
          </p:cNvPr>
          <p:cNvSpPr/>
          <p:nvPr/>
        </p:nvSpPr>
        <p:spPr>
          <a:xfrm>
            <a:off x="4805461" y="1929437"/>
            <a:ext cx="2532776" cy="991101"/>
          </a:xfrm>
          <a:prstGeom prst="round2DiagRect">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uk-UA" sz="2000" dirty="0">
                <a:solidFill>
                  <a:srgbClr val="00274E"/>
                </a:solidFill>
                <a:latin typeface="Roboto Condensed Light" panose="02000000000000000000" pitchFamily="2" charset="0"/>
                <a:ea typeface="Roboto Condensed Light" panose="02000000000000000000" pitchFamily="2" charset="0"/>
              </a:rPr>
              <a:t>Процедурний тиск</a:t>
            </a:r>
          </a:p>
        </p:txBody>
      </p:sp>
      <p:sp>
        <p:nvSpPr>
          <p:cNvPr id="6" name="Прямокутник: округлені протилежні кути 5">
            <a:extLst>
              <a:ext uri="{FF2B5EF4-FFF2-40B4-BE49-F238E27FC236}">
                <a16:creationId xmlns:a16="http://schemas.microsoft.com/office/drawing/2014/main" id="{2F087EF7-E07A-CB43-AA79-A035F02B93EF}"/>
              </a:ext>
            </a:extLst>
          </p:cNvPr>
          <p:cNvSpPr/>
          <p:nvPr/>
        </p:nvSpPr>
        <p:spPr>
          <a:xfrm>
            <a:off x="7913497" y="1929436"/>
            <a:ext cx="2532776" cy="991101"/>
          </a:xfrm>
          <a:prstGeom prst="round2DiagRect">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uk-UA" sz="2200" dirty="0">
                <a:solidFill>
                  <a:srgbClr val="00274E"/>
                </a:solidFill>
                <a:latin typeface="Roboto Condensed Light" panose="02000000000000000000" pitchFamily="2" charset="0"/>
                <a:ea typeface="Roboto Condensed Light" panose="02000000000000000000" pitchFamily="2" charset="0"/>
              </a:rPr>
              <a:t>Соціальний тиск</a:t>
            </a:r>
          </a:p>
        </p:txBody>
      </p:sp>
      <p:sp>
        <p:nvSpPr>
          <p:cNvPr id="8" name="TextBox 7">
            <a:extLst>
              <a:ext uri="{FF2B5EF4-FFF2-40B4-BE49-F238E27FC236}">
                <a16:creationId xmlns:a16="http://schemas.microsoft.com/office/drawing/2014/main" id="{8C29606E-BAA0-1D7F-1037-43E8242D53A7}"/>
              </a:ext>
            </a:extLst>
          </p:cNvPr>
          <p:cNvSpPr txBox="1"/>
          <p:nvPr/>
        </p:nvSpPr>
        <p:spPr>
          <a:xfrm>
            <a:off x="330497" y="3699456"/>
            <a:ext cx="11522074" cy="1569660"/>
          </a:xfrm>
          <a:prstGeom prst="rect">
            <a:avLst/>
          </a:prstGeom>
          <a:noFill/>
        </p:spPr>
        <p:txBody>
          <a:bodyPr wrap="square">
            <a:spAutoFit/>
          </a:bodyPr>
          <a:lstStyle/>
          <a:p>
            <a:r>
              <a:rPr lang="uk-UA" sz="2400" dirty="0">
                <a:solidFill>
                  <a:srgbClr val="008FD5"/>
                </a:solidFill>
                <a:latin typeface="Roboto Condensed Light" panose="02000000000000000000" pitchFamily="2" charset="0"/>
                <a:ea typeface="Roboto Condensed Light" panose="02000000000000000000" pitchFamily="2" charset="0"/>
              </a:rPr>
              <a:t>У Висновку КРЄС розглядає ключові виклики та їхній вплив на добробут суддів. </a:t>
            </a:r>
          </a:p>
          <a:p>
            <a:endParaRPr lang="uk-UA" sz="2400" dirty="0">
              <a:solidFill>
                <a:srgbClr val="008FD5"/>
              </a:solidFill>
              <a:latin typeface="Roboto Condensed Light" panose="02000000000000000000" pitchFamily="2" charset="0"/>
              <a:ea typeface="Roboto Condensed Light" panose="02000000000000000000" pitchFamily="2" charset="0"/>
            </a:endParaRPr>
          </a:p>
          <a:p>
            <a:r>
              <a:rPr lang="uk-UA" sz="2400" dirty="0">
                <a:solidFill>
                  <a:srgbClr val="008FD5"/>
                </a:solidFill>
                <a:latin typeface="Roboto Condensed Light" panose="02000000000000000000" pitchFamily="2" charset="0"/>
                <a:ea typeface="Roboto Condensed Light" panose="02000000000000000000" pitchFamily="2" charset="0"/>
              </a:rPr>
              <a:t>Питання зменшення впливу цих чинників є особливо важливим з огляду на високі професійні вимоги та зазвичай обмежені ресурси, доступні для їх подолання.</a:t>
            </a:r>
          </a:p>
        </p:txBody>
      </p:sp>
    </p:spTree>
    <p:extLst>
      <p:ext uri="{BB962C8B-B14F-4D97-AF65-F5344CB8AC3E}">
        <p14:creationId xmlns:p14="http://schemas.microsoft.com/office/powerpoint/2010/main" val="1697946555"/>
      </p:ext>
    </p:extLst>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2EF02-443D-4D03-E786-622ED098BAE9}"/>
            </a:ext>
          </a:extLst>
        </p:cNvPr>
        <p:cNvGrpSpPr/>
        <p:nvPr/>
      </p:nvGrpSpPr>
      <p:grpSpPr>
        <a:xfrm>
          <a:off x="0" y="0"/>
          <a:ext cx="0" cy="0"/>
          <a:chOff x="0" y="0"/>
          <a:chExt cx="0" cy="0"/>
        </a:xfrm>
      </p:grpSpPr>
      <p:sp>
        <p:nvSpPr>
          <p:cNvPr id="4" name="Text Placeholder 12">
            <a:extLst>
              <a:ext uri="{FF2B5EF4-FFF2-40B4-BE49-F238E27FC236}">
                <a16:creationId xmlns:a16="http://schemas.microsoft.com/office/drawing/2014/main" id="{183C1C45-EB20-66F6-1E7F-253A8D90CC10}"/>
              </a:ext>
            </a:extLst>
          </p:cNvPr>
          <p:cNvSpPr txBox="1">
            <a:spLocks/>
          </p:cNvSpPr>
          <p:nvPr/>
        </p:nvSpPr>
        <p:spPr>
          <a:xfrm>
            <a:off x="1697425" y="6032029"/>
            <a:ext cx="9598648" cy="227878"/>
          </a:xfrm>
          <a:prstGeom prst="rect">
            <a:avLst/>
          </a:prstGeom>
        </p:spPr>
        <p:txBody>
          <a:bodyPr>
            <a:noAutofit/>
          </a:bodyPr>
          <a:lstStyle>
            <a:lvl1pPr marL="0" indent="0" algn="l" defTabSz="584200" rtl="0" eaLnBrk="0" fontAlgn="base" hangingPunct="0">
              <a:spcBef>
                <a:spcPts val="4200"/>
              </a:spcBef>
              <a:spcAft>
                <a:spcPct val="0"/>
              </a:spcAft>
              <a:buSzPct val="75000"/>
              <a:buNone/>
              <a:defRPr sz="1460" b="0" i="0" baseline="0">
                <a:solidFill>
                  <a:srgbClr val="00274E"/>
                </a:solidFill>
                <a:latin typeface="Roboto Condensed Light" charset="0"/>
                <a:ea typeface="Roboto Condensed Light" charset="0"/>
                <a:cs typeface="Roboto Condensed Light" charset="0"/>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a:lstStyle>
          <a:p>
            <a:r>
              <a:rPr lang="ru-RU" altLang="uk-UA" sz="1050" dirty="0" err="1"/>
              <a:t>Презентація</a:t>
            </a:r>
            <a:r>
              <a:rPr lang="ru-RU" altLang="uk-UA" sz="1050" dirty="0"/>
              <a:t> </a:t>
            </a:r>
            <a:r>
              <a:rPr lang="ru-RU" altLang="uk-UA" sz="1050" dirty="0" err="1"/>
              <a:t>Висновку</a:t>
            </a:r>
            <a:r>
              <a:rPr lang="ru-RU" altLang="uk-UA" sz="1050" dirty="0"/>
              <a:t> </a:t>
            </a:r>
            <a:r>
              <a:rPr lang="ru-RU" altLang="uk-UA" sz="1050" dirty="0" err="1"/>
              <a:t>Консультативної</a:t>
            </a:r>
            <a:r>
              <a:rPr lang="ru-RU" altLang="uk-UA" sz="1050" dirty="0"/>
              <a:t> ради </a:t>
            </a:r>
            <a:r>
              <a:rPr lang="ru-RU" altLang="uk-UA" sz="1050" dirty="0" err="1"/>
              <a:t>європейських</a:t>
            </a:r>
            <a:r>
              <a:rPr lang="ru-RU" altLang="uk-UA" sz="1050" dirty="0"/>
              <a:t> </a:t>
            </a:r>
            <a:r>
              <a:rPr lang="ru-RU" altLang="uk-UA" sz="1050" dirty="0" err="1"/>
              <a:t>суддів</a:t>
            </a:r>
            <a:r>
              <a:rPr lang="ru-RU" altLang="uk-UA" sz="1050" dirty="0"/>
              <a:t> № 28 (2025) «Про </a:t>
            </a:r>
            <a:r>
              <a:rPr lang="ru-RU" altLang="uk-UA" sz="1050" dirty="0" err="1"/>
              <a:t>важливість</a:t>
            </a:r>
            <a:r>
              <a:rPr lang="ru-RU" altLang="uk-UA" sz="1050" dirty="0"/>
              <a:t> </a:t>
            </a:r>
            <a:r>
              <a:rPr lang="ru-RU" altLang="uk-UA" sz="1050" dirty="0" err="1"/>
              <a:t>добробуту</a:t>
            </a:r>
            <a:r>
              <a:rPr lang="ru-RU" altLang="uk-UA" sz="1050" dirty="0"/>
              <a:t> </a:t>
            </a:r>
            <a:r>
              <a:rPr lang="ru-RU" altLang="uk-UA" sz="1050" dirty="0" err="1"/>
              <a:t>суддів</a:t>
            </a:r>
            <a:r>
              <a:rPr lang="ru-RU" altLang="uk-UA" sz="1050" dirty="0"/>
              <a:t> для </a:t>
            </a:r>
            <a:r>
              <a:rPr lang="ru-RU" altLang="uk-UA" sz="1050" dirty="0" err="1"/>
              <a:t>здійснення</a:t>
            </a:r>
            <a:r>
              <a:rPr lang="ru-RU" altLang="uk-UA" sz="1050" dirty="0"/>
              <a:t> </a:t>
            </a:r>
            <a:r>
              <a:rPr lang="ru-RU" altLang="uk-UA" sz="1050" dirty="0" err="1"/>
              <a:t>правосуддя</a:t>
            </a:r>
            <a:r>
              <a:rPr lang="ru-RU" altLang="uk-UA" sz="1050" dirty="0"/>
              <a:t>»</a:t>
            </a:r>
            <a:endParaRPr lang="uk-UA" sz="1050" kern="0" dirty="0"/>
          </a:p>
        </p:txBody>
      </p:sp>
      <p:sp>
        <p:nvSpPr>
          <p:cNvPr id="5" name="Місце для номера слайда 4">
            <a:extLst>
              <a:ext uri="{FF2B5EF4-FFF2-40B4-BE49-F238E27FC236}">
                <a16:creationId xmlns:a16="http://schemas.microsoft.com/office/drawing/2014/main" id="{EA1D63AD-2868-E7BD-0424-7F0D93A1D209}"/>
              </a:ext>
            </a:extLst>
          </p:cNvPr>
          <p:cNvSpPr>
            <a:spLocks noGrp="1"/>
          </p:cNvSpPr>
          <p:nvPr>
            <p:ph type="sldNum" sz="quarter" idx="12"/>
          </p:nvPr>
        </p:nvSpPr>
        <p:spPr>
          <a:xfrm>
            <a:off x="11598447" y="5963406"/>
            <a:ext cx="258591" cy="365125"/>
          </a:xfrm>
        </p:spPr>
        <p:txBody>
          <a:bodyPr/>
          <a:lstStyle/>
          <a:p>
            <a:fld id="{E31F88C0-7908-8242-B816-1B240D45A7D7}" type="slidenum">
              <a:rPr lang="en-US" sz="1200" smtClean="0"/>
              <a:pPr/>
              <a:t>5</a:t>
            </a:fld>
            <a:endParaRPr lang="en-US" sz="1200" dirty="0"/>
          </a:p>
        </p:txBody>
      </p:sp>
      <p:sp>
        <p:nvSpPr>
          <p:cNvPr id="21" name="Text 0">
            <a:extLst>
              <a:ext uri="{FF2B5EF4-FFF2-40B4-BE49-F238E27FC236}">
                <a16:creationId xmlns:a16="http://schemas.microsoft.com/office/drawing/2014/main" id="{6E38504D-A002-FAC3-BFCE-8579AF48C5B8}"/>
              </a:ext>
            </a:extLst>
          </p:cNvPr>
          <p:cNvSpPr/>
          <p:nvPr/>
        </p:nvSpPr>
        <p:spPr>
          <a:xfrm>
            <a:off x="334963" y="404813"/>
            <a:ext cx="11517608" cy="496133"/>
          </a:xfrm>
          <a:prstGeom prst="rect">
            <a:avLst/>
          </a:prstGeom>
          <a:noFill/>
          <a:ln/>
        </p:spPr>
        <p:txBody>
          <a:bodyPr wrap="none" lIns="0" tIns="0" rIns="0" bIns="0" rtlCol="0" anchor="t"/>
          <a:lstStyle/>
          <a:p>
            <a:pPr eaLnBrk="1" fontAlgn="auto" hangingPunct="1">
              <a:lnSpc>
                <a:spcPts val="3900"/>
              </a:lnSpc>
              <a:spcBef>
                <a:spcPts val="0"/>
              </a:spcBef>
              <a:spcAft>
                <a:spcPts val="0"/>
              </a:spcAft>
            </a:pP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Робоче</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навантаження</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часові</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рамки</a:t>
            </a:r>
          </a:p>
        </p:txBody>
      </p:sp>
      <p:sp>
        <p:nvSpPr>
          <p:cNvPr id="26" name="Text 4">
            <a:extLst>
              <a:ext uri="{FF2B5EF4-FFF2-40B4-BE49-F238E27FC236}">
                <a16:creationId xmlns:a16="http://schemas.microsoft.com/office/drawing/2014/main" id="{5C465C9B-D5E6-7E64-4310-E004E008892F}"/>
              </a:ext>
            </a:extLst>
          </p:cNvPr>
          <p:cNvSpPr/>
          <p:nvPr/>
        </p:nvSpPr>
        <p:spPr>
          <a:xfrm>
            <a:off x="1069406" y="3504426"/>
            <a:ext cx="2646544" cy="1652815"/>
          </a:xfrm>
          <a:prstGeom prst="rect">
            <a:avLst/>
          </a:prstGeom>
          <a:noFill/>
          <a:ln/>
        </p:spPr>
        <p:txBody>
          <a:bodyPr wrap="square" lIns="0" tIns="0" rIns="0" bIns="0" rtlCol="0" anchor="t"/>
          <a:lstStyle/>
          <a:p>
            <a:pPr algn="just" eaLnBrk="1" fontAlgn="auto" hangingPunct="1">
              <a:lnSpc>
                <a:spcPts val="2500"/>
              </a:lnSpc>
              <a:spcBef>
                <a:spcPts val="0"/>
              </a:spcBef>
              <a:spcAft>
                <a:spcPts val="0"/>
              </a:spcAft>
            </a:pPr>
            <a:endParaRPr lang="uk-UA" sz="20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grpSp>
        <p:nvGrpSpPr>
          <p:cNvPr id="16" name="Групувати 15">
            <a:extLst>
              <a:ext uri="{FF2B5EF4-FFF2-40B4-BE49-F238E27FC236}">
                <a16:creationId xmlns:a16="http://schemas.microsoft.com/office/drawing/2014/main" id="{C87C5458-C646-4A4D-15A4-C0E7489AE6A1}"/>
              </a:ext>
            </a:extLst>
          </p:cNvPr>
          <p:cNvGrpSpPr/>
          <p:nvPr/>
        </p:nvGrpSpPr>
        <p:grpSpPr>
          <a:xfrm>
            <a:off x="2297042" y="1117270"/>
            <a:ext cx="7597915" cy="2311730"/>
            <a:chOff x="334963" y="1191161"/>
            <a:chExt cx="9243146" cy="3024735"/>
          </a:xfrm>
        </p:grpSpPr>
        <p:graphicFrame>
          <p:nvGraphicFramePr>
            <p:cNvPr id="7" name="Схема 6">
              <a:extLst>
                <a:ext uri="{FF2B5EF4-FFF2-40B4-BE49-F238E27FC236}">
                  <a16:creationId xmlns:a16="http://schemas.microsoft.com/office/drawing/2014/main" id="{D2025042-6144-FFDD-DDEA-15AD2DFB06A3}"/>
                </a:ext>
              </a:extLst>
            </p:cNvPr>
            <p:cNvGraphicFramePr/>
            <p:nvPr>
              <p:extLst>
                <p:ext uri="{D42A27DB-BD31-4B8C-83A1-F6EECF244321}">
                  <p14:modId xmlns:p14="http://schemas.microsoft.com/office/powerpoint/2010/main" val="2807508170"/>
                </p:ext>
              </p:extLst>
            </p:nvPr>
          </p:nvGraphicFramePr>
          <p:xfrm>
            <a:off x="334963" y="1191161"/>
            <a:ext cx="9243146" cy="3024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0" name="Пряма сполучна лінія 9">
              <a:extLst>
                <a:ext uri="{FF2B5EF4-FFF2-40B4-BE49-F238E27FC236}">
                  <a16:creationId xmlns:a16="http://schemas.microsoft.com/office/drawing/2014/main" id="{F278CDB6-C1C9-F785-5B40-60C56F0FDF9C}"/>
                </a:ext>
              </a:extLst>
            </p:cNvPr>
            <p:cNvCxnSpPr>
              <a:cxnSpLocks/>
            </p:cNvCxnSpPr>
            <p:nvPr/>
          </p:nvCxnSpPr>
          <p:spPr>
            <a:xfrm>
              <a:off x="3102534" y="2703529"/>
              <a:ext cx="2112439" cy="19519"/>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Пряма сполучна лінія 11">
              <a:extLst>
                <a:ext uri="{FF2B5EF4-FFF2-40B4-BE49-F238E27FC236}">
                  <a16:creationId xmlns:a16="http://schemas.microsoft.com/office/drawing/2014/main" id="{84C8C5E2-F891-ADD1-E2A2-EF5CE2430739}"/>
                </a:ext>
              </a:extLst>
            </p:cNvPr>
            <p:cNvCxnSpPr>
              <a:cxnSpLocks/>
            </p:cNvCxnSpPr>
            <p:nvPr/>
          </p:nvCxnSpPr>
          <p:spPr>
            <a:xfrm flipV="1">
              <a:off x="3102534" y="1491885"/>
              <a:ext cx="2112439" cy="12311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Пряма сполучна лінія 13">
              <a:extLst>
                <a:ext uri="{FF2B5EF4-FFF2-40B4-BE49-F238E27FC236}">
                  <a16:creationId xmlns:a16="http://schemas.microsoft.com/office/drawing/2014/main" id="{C380847B-5BDF-2B65-20A7-3D2789A9DF4F}"/>
                </a:ext>
              </a:extLst>
            </p:cNvPr>
            <p:cNvCxnSpPr>
              <a:cxnSpLocks/>
            </p:cNvCxnSpPr>
            <p:nvPr/>
          </p:nvCxnSpPr>
          <p:spPr>
            <a:xfrm>
              <a:off x="3102534" y="2676958"/>
              <a:ext cx="2112439" cy="1318805"/>
            </a:xfrm>
            <a:prstGeom prst="line">
              <a:avLst/>
            </a:prstGeom>
          </p:spPr>
          <p:style>
            <a:lnRef idx="1">
              <a:schemeClr val="accent1"/>
            </a:lnRef>
            <a:fillRef idx="0">
              <a:schemeClr val="accent1"/>
            </a:fillRef>
            <a:effectRef idx="0">
              <a:schemeClr val="accent1"/>
            </a:effectRef>
            <a:fontRef idx="minor">
              <a:schemeClr val="tx1"/>
            </a:fontRef>
          </p:style>
        </p:cxnSp>
      </p:grpSp>
      <p:sp>
        <p:nvSpPr>
          <p:cNvPr id="18" name="TextBox 17">
            <a:extLst>
              <a:ext uri="{FF2B5EF4-FFF2-40B4-BE49-F238E27FC236}">
                <a16:creationId xmlns:a16="http://schemas.microsoft.com/office/drawing/2014/main" id="{F14E269E-FDB0-201C-41C0-DD9C057C3EF8}"/>
              </a:ext>
            </a:extLst>
          </p:cNvPr>
          <p:cNvSpPr txBox="1"/>
          <p:nvPr/>
        </p:nvSpPr>
        <p:spPr>
          <a:xfrm>
            <a:off x="331343" y="3619699"/>
            <a:ext cx="11525695" cy="1031693"/>
          </a:xfrm>
          <a:prstGeom prst="rect">
            <a:avLst/>
          </a:prstGeom>
          <a:noFill/>
        </p:spPr>
        <p:txBody>
          <a:bodyPr wrap="square">
            <a:spAutoFit/>
          </a:bodyPr>
          <a:lstStyle/>
          <a:p>
            <a:pPr marL="0" indent="0" algn="just">
              <a:lnSpc>
                <a:spcPts val="2500"/>
              </a:lnSpc>
              <a:buNone/>
            </a:pPr>
            <a:r>
              <a:rPr lang="uk-UA"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Ці умови можуть негативно вплинути на якість обґрунтування судових рішень і процес їх ухвалення, якщо судді не матимуть достатньо часу для їх підготовки. Такі умови також можуть загрожувати незалежності судової влади та праву на розгляд справи в розумний строк, гарантованому статтею 6 Конвенції.</a:t>
            </a:r>
          </a:p>
        </p:txBody>
      </p:sp>
      <p:sp>
        <p:nvSpPr>
          <p:cNvPr id="31" name="TextBox 30">
            <a:extLst>
              <a:ext uri="{FF2B5EF4-FFF2-40B4-BE49-F238E27FC236}">
                <a16:creationId xmlns:a16="http://schemas.microsoft.com/office/drawing/2014/main" id="{C29F3E86-2CA6-741E-3CCD-1D904A942E63}"/>
              </a:ext>
            </a:extLst>
          </p:cNvPr>
          <p:cNvSpPr txBox="1"/>
          <p:nvPr/>
        </p:nvSpPr>
        <p:spPr>
          <a:xfrm>
            <a:off x="1113522" y="4926212"/>
            <a:ext cx="4950205" cy="861774"/>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Тиск продуктивності</a:t>
            </a:r>
          </a:p>
          <a:p>
            <a:pPr marL="0" indent="0" algn="just">
              <a:buNone/>
            </a:pPr>
            <a:r>
              <a:rPr lang="uk-UA"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Акцент на кількісних показниках може підштовхувати до </a:t>
            </a:r>
            <a:r>
              <a:rPr lang="uk-UA"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пріоритизації</a:t>
            </a:r>
            <a:r>
              <a:rPr lang="uk-UA"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кількості над якістю.</a:t>
            </a:r>
          </a:p>
        </p:txBody>
      </p:sp>
      <p:sp>
        <p:nvSpPr>
          <p:cNvPr id="32" name="TextBox 31">
            <a:extLst>
              <a:ext uri="{FF2B5EF4-FFF2-40B4-BE49-F238E27FC236}">
                <a16:creationId xmlns:a16="http://schemas.microsoft.com/office/drawing/2014/main" id="{69F73492-4222-1814-A150-44C250FA00F3}"/>
              </a:ext>
            </a:extLst>
          </p:cNvPr>
          <p:cNvSpPr txBox="1"/>
          <p:nvPr/>
        </p:nvSpPr>
        <p:spPr>
          <a:xfrm>
            <a:off x="6906833" y="4926212"/>
            <a:ext cx="4950205" cy="861774"/>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Зростання складності правових систем</a:t>
            </a:r>
          </a:p>
          <a:p>
            <a:pPr marL="0" indent="0" algn="just">
              <a:buNone/>
            </a:pP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Ускладнення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права,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збільшення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справ і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обсягів</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документації</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посилюють</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навантаження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endParaRPr lang="uk-UA"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1533654032"/>
      </p:ext>
    </p:extLst>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256EA-6DF5-2E7E-B89E-45EB7922AFDB}"/>
            </a:ext>
          </a:extLst>
        </p:cNvPr>
        <p:cNvGrpSpPr/>
        <p:nvPr/>
      </p:nvGrpSpPr>
      <p:grpSpPr>
        <a:xfrm>
          <a:off x="0" y="0"/>
          <a:ext cx="0" cy="0"/>
          <a:chOff x="0" y="0"/>
          <a:chExt cx="0" cy="0"/>
        </a:xfrm>
      </p:grpSpPr>
      <p:sp>
        <p:nvSpPr>
          <p:cNvPr id="4" name="Text Placeholder 12">
            <a:extLst>
              <a:ext uri="{FF2B5EF4-FFF2-40B4-BE49-F238E27FC236}">
                <a16:creationId xmlns:a16="http://schemas.microsoft.com/office/drawing/2014/main" id="{B1047ACF-AE91-33EB-F5E7-011D3B938948}"/>
              </a:ext>
            </a:extLst>
          </p:cNvPr>
          <p:cNvSpPr txBox="1">
            <a:spLocks/>
          </p:cNvSpPr>
          <p:nvPr/>
        </p:nvSpPr>
        <p:spPr>
          <a:xfrm>
            <a:off x="1697425" y="6032029"/>
            <a:ext cx="9598648" cy="227878"/>
          </a:xfrm>
          <a:prstGeom prst="rect">
            <a:avLst/>
          </a:prstGeom>
        </p:spPr>
        <p:txBody>
          <a:bodyPr>
            <a:noAutofit/>
          </a:bodyPr>
          <a:lstStyle>
            <a:lvl1pPr marL="0" indent="0" algn="l" defTabSz="584200" rtl="0" eaLnBrk="0" fontAlgn="base" hangingPunct="0">
              <a:spcBef>
                <a:spcPts val="4200"/>
              </a:spcBef>
              <a:spcAft>
                <a:spcPct val="0"/>
              </a:spcAft>
              <a:buSzPct val="75000"/>
              <a:buNone/>
              <a:defRPr sz="1460" b="0" i="0" baseline="0">
                <a:solidFill>
                  <a:srgbClr val="00274E"/>
                </a:solidFill>
                <a:latin typeface="Roboto Condensed Light" charset="0"/>
                <a:ea typeface="Roboto Condensed Light" charset="0"/>
                <a:cs typeface="Roboto Condensed Light" charset="0"/>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a:lstStyle>
          <a:p>
            <a:r>
              <a:rPr lang="ru-RU" altLang="uk-UA" sz="1050" dirty="0" err="1"/>
              <a:t>Презентація</a:t>
            </a:r>
            <a:r>
              <a:rPr lang="ru-RU" altLang="uk-UA" sz="1050" dirty="0"/>
              <a:t> </a:t>
            </a:r>
            <a:r>
              <a:rPr lang="ru-RU" altLang="uk-UA" sz="1050" dirty="0" err="1"/>
              <a:t>Висновку</a:t>
            </a:r>
            <a:r>
              <a:rPr lang="ru-RU" altLang="uk-UA" sz="1050" dirty="0"/>
              <a:t> </a:t>
            </a:r>
            <a:r>
              <a:rPr lang="ru-RU" altLang="uk-UA" sz="1050" dirty="0" err="1"/>
              <a:t>Консультативної</a:t>
            </a:r>
            <a:r>
              <a:rPr lang="ru-RU" altLang="uk-UA" sz="1050" dirty="0"/>
              <a:t> ради </a:t>
            </a:r>
            <a:r>
              <a:rPr lang="ru-RU" altLang="uk-UA" sz="1050" dirty="0" err="1"/>
              <a:t>європейських</a:t>
            </a:r>
            <a:r>
              <a:rPr lang="ru-RU" altLang="uk-UA" sz="1050" dirty="0"/>
              <a:t> </a:t>
            </a:r>
            <a:r>
              <a:rPr lang="ru-RU" altLang="uk-UA" sz="1050" dirty="0" err="1"/>
              <a:t>суддів</a:t>
            </a:r>
            <a:r>
              <a:rPr lang="ru-RU" altLang="uk-UA" sz="1050" dirty="0"/>
              <a:t> № 28 (2025) «Про </a:t>
            </a:r>
            <a:r>
              <a:rPr lang="ru-RU" altLang="uk-UA" sz="1050" dirty="0" err="1"/>
              <a:t>важливість</a:t>
            </a:r>
            <a:r>
              <a:rPr lang="ru-RU" altLang="uk-UA" sz="1050" dirty="0"/>
              <a:t> </a:t>
            </a:r>
            <a:r>
              <a:rPr lang="ru-RU" altLang="uk-UA" sz="1050" dirty="0" err="1"/>
              <a:t>добробуту</a:t>
            </a:r>
            <a:r>
              <a:rPr lang="ru-RU" altLang="uk-UA" sz="1050" dirty="0"/>
              <a:t> </a:t>
            </a:r>
            <a:r>
              <a:rPr lang="ru-RU" altLang="uk-UA" sz="1050" dirty="0" err="1"/>
              <a:t>суддів</a:t>
            </a:r>
            <a:r>
              <a:rPr lang="ru-RU" altLang="uk-UA" sz="1050" dirty="0"/>
              <a:t> для </a:t>
            </a:r>
            <a:r>
              <a:rPr lang="ru-RU" altLang="uk-UA" sz="1050" dirty="0" err="1"/>
              <a:t>здійснення</a:t>
            </a:r>
            <a:r>
              <a:rPr lang="ru-RU" altLang="uk-UA" sz="1050" dirty="0"/>
              <a:t> </a:t>
            </a:r>
            <a:r>
              <a:rPr lang="ru-RU" altLang="uk-UA" sz="1050" dirty="0" err="1"/>
              <a:t>правосуддя</a:t>
            </a:r>
            <a:r>
              <a:rPr lang="ru-RU" altLang="uk-UA" sz="1050" dirty="0"/>
              <a:t>»</a:t>
            </a:r>
            <a:endParaRPr lang="uk-UA" sz="1050" kern="0" dirty="0"/>
          </a:p>
        </p:txBody>
      </p:sp>
      <p:sp>
        <p:nvSpPr>
          <p:cNvPr id="5" name="Місце для номера слайда 4">
            <a:extLst>
              <a:ext uri="{FF2B5EF4-FFF2-40B4-BE49-F238E27FC236}">
                <a16:creationId xmlns:a16="http://schemas.microsoft.com/office/drawing/2014/main" id="{4E44852D-FA1E-BB96-B90D-AFF11F05BD76}"/>
              </a:ext>
            </a:extLst>
          </p:cNvPr>
          <p:cNvSpPr>
            <a:spLocks noGrp="1"/>
          </p:cNvSpPr>
          <p:nvPr>
            <p:ph type="sldNum" sz="quarter" idx="12"/>
          </p:nvPr>
        </p:nvSpPr>
        <p:spPr>
          <a:xfrm>
            <a:off x="11598447" y="5963406"/>
            <a:ext cx="258591" cy="365125"/>
          </a:xfrm>
        </p:spPr>
        <p:txBody>
          <a:bodyPr/>
          <a:lstStyle/>
          <a:p>
            <a:fld id="{E31F88C0-7908-8242-B816-1B240D45A7D7}" type="slidenum">
              <a:rPr lang="en-US" sz="1200" smtClean="0"/>
              <a:pPr/>
              <a:t>6</a:t>
            </a:fld>
            <a:endParaRPr lang="en-US" sz="1200" dirty="0"/>
          </a:p>
        </p:txBody>
      </p:sp>
      <p:sp>
        <p:nvSpPr>
          <p:cNvPr id="21" name="Text 0">
            <a:extLst>
              <a:ext uri="{FF2B5EF4-FFF2-40B4-BE49-F238E27FC236}">
                <a16:creationId xmlns:a16="http://schemas.microsoft.com/office/drawing/2014/main" id="{49A613FF-C6D6-CA71-B2D3-A38DC56BF8A8}"/>
              </a:ext>
            </a:extLst>
          </p:cNvPr>
          <p:cNvSpPr/>
          <p:nvPr/>
        </p:nvSpPr>
        <p:spPr>
          <a:xfrm>
            <a:off x="334963" y="404813"/>
            <a:ext cx="11517608" cy="496133"/>
          </a:xfrm>
          <a:prstGeom prst="rect">
            <a:avLst/>
          </a:prstGeom>
          <a:noFill/>
          <a:ln/>
        </p:spPr>
        <p:txBody>
          <a:bodyPr wrap="none" lIns="0" tIns="0" rIns="0" bIns="0" rtlCol="0" anchor="t"/>
          <a:lstStyle/>
          <a:p>
            <a:pPr eaLnBrk="1" fontAlgn="auto" hangingPunct="1">
              <a:lnSpc>
                <a:spcPts val="3900"/>
              </a:lnSpc>
              <a:spcBef>
                <a:spcPts val="0"/>
              </a:spcBef>
              <a:spcAft>
                <a:spcPts val="0"/>
              </a:spcAft>
            </a:pP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Вплив</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травматичного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матеріалу</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на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a:t>
            </a:r>
            <a:endPar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18" name="TextBox 17">
            <a:extLst>
              <a:ext uri="{FF2B5EF4-FFF2-40B4-BE49-F238E27FC236}">
                <a16:creationId xmlns:a16="http://schemas.microsoft.com/office/drawing/2014/main" id="{45895104-20F8-37F8-C357-0C27E736EEE0}"/>
              </a:ext>
            </a:extLst>
          </p:cNvPr>
          <p:cNvSpPr txBox="1"/>
          <p:nvPr/>
        </p:nvSpPr>
        <p:spPr>
          <a:xfrm>
            <a:off x="334963" y="1051990"/>
            <a:ext cx="11525695" cy="1672894"/>
          </a:xfrm>
          <a:prstGeom prst="rect">
            <a:avLst/>
          </a:prstGeom>
          <a:noFill/>
        </p:spPr>
        <p:txBody>
          <a:bodyPr wrap="square">
            <a:spAutoFit/>
          </a:bodyPr>
          <a:lstStyle/>
          <a:p>
            <a:pPr marL="0" indent="0" algn="just">
              <a:lnSpc>
                <a:spcPts val="2500"/>
              </a:lnSpc>
              <a:buNone/>
            </a:pPr>
            <a:r>
              <a:rPr lang="uk-UA"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Вплив травматичного матеріалу у справах, зокрема тих, що стосуються кримінального, сімейного, імміграційного права та права у справах біженців, може створювати підвищений ризик виникнення суддівського стресу. Такі справи зазвичай охоплюють звинувачення у тяжких насильницьких злочинах, воєнних злочинах, сексуальному насильстві та експлуатації, смертельних інцидентах, спорах щодо опіки, домашньому насильстві, питаннях добробуту дітей, торгівлі людьми та жорсткому поводженні.</a:t>
            </a:r>
          </a:p>
        </p:txBody>
      </p:sp>
      <p:sp>
        <p:nvSpPr>
          <p:cNvPr id="31" name="TextBox 30">
            <a:extLst>
              <a:ext uri="{FF2B5EF4-FFF2-40B4-BE49-F238E27FC236}">
                <a16:creationId xmlns:a16="http://schemas.microsoft.com/office/drawing/2014/main" id="{F3741993-1067-AFB4-FEE6-EC15BF83C990}"/>
              </a:ext>
            </a:extLst>
          </p:cNvPr>
          <p:cNvSpPr txBox="1"/>
          <p:nvPr/>
        </p:nvSpPr>
        <p:spPr>
          <a:xfrm>
            <a:off x="704417" y="3163621"/>
            <a:ext cx="4950205" cy="1077218"/>
          </a:xfrm>
          <a:prstGeom prst="rect">
            <a:avLst/>
          </a:prstGeom>
          <a:solidFill>
            <a:schemeClr val="accent5">
              <a:lumMod val="20000"/>
              <a:lumOff val="80000"/>
            </a:schemeClr>
          </a:solidFill>
          <a:ln>
            <a:noFill/>
          </a:ln>
          <a:effectLst/>
          <a:scene3d>
            <a:camera prst="orthographicFront">
              <a:rot lat="0" lon="0" rev="0"/>
            </a:camera>
            <a:lightRig rig="chilly" dir="t">
              <a:rot lat="0" lon="0" rev="18480000"/>
            </a:lightRig>
          </a:scene3d>
          <a:sp3d prstMaterial="clear">
            <a:bevelT h="63500"/>
          </a:sp3d>
        </p:spPr>
        <p:txBody>
          <a:bodyPr wrap="square">
            <a:spAutoFit/>
          </a:bodyPr>
          <a:lstStyle/>
          <a:p>
            <a:pPr marL="0" indent="0" algn="just">
              <a:buNone/>
            </a:pP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Коли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регулярно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мають</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справу з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вразливими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особами,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які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пережили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глибоку</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травму,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вторинна</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травматизація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може</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істотно</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погіршувати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їхнє</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самопочуття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sp>
        <p:nvSpPr>
          <p:cNvPr id="32" name="TextBox 31">
            <a:extLst>
              <a:ext uri="{FF2B5EF4-FFF2-40B4-BE49-F238E27FC236}">
                <a16:creationId xmlns:a16="http://schemas.microsoft.com/office/drawing/2014/main" id="{27D271AF-F6AE-FE79-8B4D-CDD03F317DBA}"/>
              </a:ext>
            </a:extLst>
          </p:cNvPr>
          <p:cNvSpPr txBox="1"/>
          <p:nvPr/>
        </p:nvSpPr>
        <p:spPr>
          <a:xfrm>
            <a:off x="6537380" y="3162069"/>
            <a:ext cx="4950205" cy="830997"/>
          </a:xfrm>
          <a:prstGeom prst="rect">
            <a:avLst/>
          </a:prstGeom>
          <a:solidFill>
            <a:schemeClr val="accent5">
              <a:lumMod val="20000"/>
              <a:lumOff val="80000"/>
            </a:schemeClr>
          </a:solidFill>
          <a:ln>
            <a:noFill/>
          </a:ln>
          <a:effectLst/>
          <a:scene3d>
            <a:camera prst="orthographicFront">
              <a:rot lat="0" lon="0" rev="0"/>
            </a:camera>
            <a:lightRig rig="chilly" dir="t">
              <a:rot lat="0" lon="0" rev="18480000"/>
            </a:lightRig>
          </a:scene3d>
          <a:sp3d prstMaterial="clear">
            <a:bevelT h="63500"/>
          </a:sp3d>
        </p:spPr>
        <p:txBody>
          <a:bodyPr wrap="square">
            <a:spAutoFit/>
          </a:bodyPr>
          <a:lstStyle/>
          <a:p>
            <a:pPr marL="0" indent="0" algn="just">
              <a:buNone/>
            </a:pP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Здатність</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справлятися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з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підвищеними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емоційними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навантаженнями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може</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додатково</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ускладнюватися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робочим</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тиском</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обмеженнями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в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часі</a:t>
            </a:r>
            <a:endPar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284662283"/>
      </p:ext>
    </p:extLst>
  </p:cSld>
  <p:clrMapOvr>
    <a:masterClrMapping/>
  </p:clrMapOvr>
  <p:transition spd="slow">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FEFCB-7C30-9050-FADC-6EDB6EDD6793}"/>
            </a:ext>
          </a:extLst>
        </p:cNvPr>
        <p:cNvGrpSpPr/>
        <p:nvPr/>
      </p:nvGrpSpPr>
      <p:grpSpPr>
        <a:xfrm>
          <a:off x="0" y="0"/>
          <a:ext cx="0" cy="0"/>
          <a:chOff x="0" y="0"/>
          <a:chExt cx="0" cy="0"/>
        </a:xfrm>
      </p:grpSpPr>
      <p:sp>
        <p:nvSpPr>
          <p:cNvPr id="4" name="Text Placeholder 12">
            <a:extLst>
              <a:ext uri="{FF2B5EF4-FFF2-40B4-BE49-F238E27FC236}">
                <a16:creationId xmlns:a16="http://schemas.microsoft.com/office/drawing/2014/main" id="{AC748630-8F12-C5A2-D1F0-DB718F741029}"/>
              </a:ext>
            </a:extLst>
          </p:cNvPr>
          <p:cNvSpPr txBox="1">
            <a:spLocks/>
          </p:cNvSpPr>
          <p:nvPr/>
        </p:nvSpPr>
        <p:spPr>
          <a:xfrm>
            <a:off x="1697425" y="6032029"/>
            <a:ext cx="9598648" cy="227878"/>
          </a:xfrm>
          <a:prstGeom prst="rect">
            <a:avLst/>
          </a:prstGeom>
        </p:spPr>
        <p:txBody>
          <a:bodyPr>
            <a:noAutofit/>
          </a:bodyPr>
          <a:lstStyle>
            <a:lvl1pPr marL="0" indent="0" algn="l" defTabSz="584200" rtl="0" eaLnBrk="0" fontAlgn="base" hangingPunct="0">
              <a:spcBef>
                <a:spcPts val="4200"/>
              </a:spcBef>
              <a:spcAft>
                <a:spcPct val="0"/>
              </a:spcAft>
              <a:buSzPct val="75000"/>
              <a:buNone/>
              <a:defRPr sz="1460" b="0" i="0" baseline="0">
                <a:solidFill>
                  <a:srgbClr val="00274E"/>
                </a:solidFill>
                <a:latin typeface="Roboto Condensed Light" charset="0"/>
                <a:ea typeface="Roboto Condensed Light" charset="0"/>
                <a:cs typeface="Roboto Condensed Light" charset="0"/>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a:lstStyle>
          <a:p>
            <a:r>
              <a:rPr lang="ru-RU" altLang="uk-UA" sz="1050" dirty="0" err="1"/>
              <a:t>Презентація</a:t>
            </a:r>
            <a:r>
              <a:rPr lang="ru-RU" altLang="uk-UA" sz="1050" dirty="0"/>
              <a:t> </a:t>
            </a:r>
            <a:r>
              <a:rPr lang="ru-RU" altLang="uk-UA" sz="1050" dirty="0" err="1"/>
              <a:t>Висновку</a:t>
            </a:r>
            <a:r>
              <a:rPr lang="ru-RU" altLang="uk-UA" sz="1050" dirty="0"/>
              <a:t> </a:t>
            </a:r>
            <a:r>
              <a:rPr lang="ru-RU" altLang="uk-UA" sz="1050" dirty="0" err="1"/>
              <a:t>Консультативної</a:t>
            </a:r>
            <a:r>
              <a:rPr lang="ru-RU" altLang="uk-UA" sz="1050" dirty="0"/>
              <a:t> ради </a:t>
            </a:r>
            <a:r>
              <a:rPr lang="ru-RU" altLang="uk-UA" sz="1050" dirty="0" err="1"/>
              <a:t>європейських</a:t>
            </a:r>
            <a:r>
              <a:rPr lang="ru-RU" altLang="uk-UA" sz="1050" dirty="0"/>
              <a:t> </a:t>
            </a:r>
            <a:r>
              <a:rPr lang="ru-RU" altLang="uk-UA" sz="1050" dirty="0" err="1"/>
              <a:t>суддів</a:t>
            </a:r>
            <a:r>
              <a:rPr lang="ru-RU" altLang="uk-UA" sz="1050" dirty="0"/>
              <a:t> № 28 (2025) «Про </a:t>
            </a:r>
            <a:r>
              <a:rPr lang="ru-RU" altLang="uk-UA" sz="1050" dirty="0" err="1"/>
              <a:t>важливість</a:t>
            </a:r>
            <a:r>
              <a:rPr lang="ru-RU" altLang="uk-UA" sz="1050" dirty="0"/>
              <a:t> </a:t>
            </a:r>
            <a:r>
              <a:rPr lang="ru-RU" altLang="uk-UA" sz="1050" dirty="0" err="1"/>
              <a:t>добробуту</a:t>
            </a:r>
            <a:r>
              <a:rPr lang="ru-RU" altLang="uk-UA" sz="1050" dirty="0"/>
              <a:t> </a:t>
            </a:r>
            <a:r>
              <a:rPr lang="ru-RU" altLang="uk-UA" sz="1050" dirty="0" err="1"/>
              <a:t>суддів</a:t>
            </a:r>
            <a:r>
              <a:rPr lang="ru-RU" altLang="uk-UA" sz="1050" dirty="0"/>
              <a:t> для </a:t>
            </a:r>
            <a:r>
              <a:rPr lang="ru-RU" altLang="uk-UA" sz="1050" dirty="0" err="1"/>
              <a:t>здійснення</a:t>
            </a:r>
            <a:r>
              <a:rPr lang="ru-RU" altLang="uk-UA" sz="1050" dirty="0"/>
              <a:t> </a:t>
            </a:r>
            <a:r>
              <a:rPr lang="ru-RU" altLang="uk-UA" sz="1050" dirty="0" err="1"/>
              <a:t>правосуддя</a:t>
            </a:r>
            <a:r>
              <a:rPr lang="ru-RU" altLang="uk-UA" sz="1050" dirty="0"/>
              <a:t>»</a:t>
            </a:r>
            <a:endParaRPr lang="uk-UA" sz="1050" kern="0" dirty="0"/>
          </a:p>
        </p:txBody>
      </p:sp>
      <p:sp>
        <p:nvSpPr>
          <p:cNvPr id="5" name="Місце для номера слайда 4">
            <a:extLst>
              <a:ext uri="{FF2B5EF4-FFF2-40B4-BE49-F238E27FC236}">
                <a16:creationId xmlns:a16="http://schemas.microsoft.com/office/drawing/2014/main" id="{C8217964-5029-62A0-2AAC-32CCC69F821A}"/>
              </a:ext>
            </a:extLst>
          </p:cNvPr>
          <p:cNvSpPr>
            <a:spLocks noGrp="1"/>
          </p:cNvSpPr>
          <p:nvPr>
            <p:ph type="sldNum" sz="quarter" idx="12"/>
          </p:nvPr>
        </p:nvSpPr>
        <p:spPr>
          <a:xfrm>
            <a:off x="11598447" y="5963406"/>
            <a:ext cx="258591" cy="365125"/>
          </a:xfrm>
        </p:spPr>
        <p:txBody>
          <a:bodyPr/>
          <a:lstStyle/>
          <a:p>
            <a:fld id="{E31F88C0-7908-8242-B816-1B240D45A7D7}" type="slidenum">
              <a:rPr lang="en-US" sz="1200" smtClean="0"/>
              <a:pPr/>
              <a:t>7</a:t>
            </a:fld>
            <a:endParaRPr lang="en-US" sz="1200" dirty="0"/>
          </a:p>
        </p:txBody>
      </p:sp>
      <p:sp>
        <p:nvSpPr>
          <p:cNvPr id="21" name="Text 0">
            <a:extLst>
              <a:ext uri="{FF2B5EF4-FFF2-40B4-BE49-F238E27FC236}">
                <a16:creationId xmlns:a16="http://schemas.microsoft.com/office/drawing/2014/main" id="{FA33E6BD-CE94-F18B-71B6-14AC3C93FEBF}"/>
              </a:ext>
            </a:extLst>
          </p:cNvPr>
          <p:cNvSpPr/>
          <p:nvPr/>
        </p:nvSpPr>
        <p:spPr>
          <a:xfrm>
            <a:off x="334963" y="404813"/>
            <a:ext cx="11517608" cy="1041311"/>
          </a:xfrm>
          <a:prstGeom prst="rect">
            <a:avLst/>
          </a:prstGeom>
          <a:noFill/>
          <a:ln/>
        </p:spPr>
        <p:txBody>
          <a:bodyPr wrap="none" lIns="0" tIns="0" rIns="0" bIns="0" rtlCol="0" anchor="t"/>
          <a:lstStyle/>
          <a:p>
            <a:pPr eaLnBrk="1" fontAlgn="auto" hangingPunct="1">
              <a:lnSpc>
                <a:spcPts val="3900"/>
              </a:lnSpc>
              <a:spcBef>
                <a:spcPts val="0"/>
              </a:spcBef>
              <a:spcAft>
                <a:spcPts val="0"/>
              </a:spcAft>
            </a:pP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Використання</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ШІ та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інших</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допоміжних</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технологій</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a:t>
            </a:r>
          </a:p>
          <a:p>
            <a:pPr eaLnBrk="1" fontAlgn="auto" hangingPunct="1">
              <a:lnSpc>
                <a:spcPts val="3900"/>
              </a:lnSpc>
              <a:spcBef>
                <a:spcPts val="0"/>
              </a:spcBef>
              <a:spcAft>
                <a:spcPts val="0"/>
              </a:spcAft>
            </a:pP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Ризики</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при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низькому</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добробуті</a:t>
            </a:r>
            <a:endPar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18" name="TextBox 17">
            <a:extLst>
              <a:ext uri="{FF2B5EF4-FFF2-40B4-BE49-F238E27FC236}">
                <a16:creationId xmlns:a16="http://schemas.microsoft.com/office/drawing/2014/main" id="{7663F093-5B0D-830E-208C-90F012404EB0}"/>
              </a:ext>
            </a:extLst>
          </p:cNvPr>
          <p:cNvSpPr txBox="1"/>
          <p:nvPr/>
        </p:nvSpPr>
        <p:spPr>
          <a:xfrm>
            <a:off x="334963" y="1577594"/>
            <a:ext cx="11517608" cy="1031693"/>
          </a:xfrm>
          <a:prstGeom prst="rect">
            <a:avLst/>
          </a:prstGeom>
          <a:noFill/>
        </p:spPr>
        <p:txBody>
          <a:bodyPr wrap="square">
            <a:spAutoFit/>
          </a:bodyPr>
          <a:lstStyle/>
          <a:p>
            <a:pPr marL="0" indent="0" algn="just">
              <a:lnSpc>
                <a:spcPts val="2500"/>
              </a:lnSpc>
              <a:buNone/>
            </a:pPr>
            <a:r>
              <a:rPr lang="uk-UA"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Низький рівень благополуччя може призвести до надмірної залежності від ШІ та інших технологічних інструментів. </a:t>
            </a:r>
          </a:p>
          <a:p>
            <a:pPr marL="0" indent="0" algn="just">
              <a:lnSpc>
                <a:spcPts val="2500"/>
              </a:lnSpc>
              <a:buNone/>
            </a:pPr>
            <a:r>
              <a:rPr lang="uk-UA"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Це може бути особливо виражено у випадках, коли судді перебувають в умовах значного стресу і тиску, що виснажує їхні емоційні та когнітивні ресурси.</a:t>
            </a:r>
          </a:p>
        </p:txBody>
      </p:sp>
      <p:grpSp>
        <p:nvGrpSpPr>
          <p:cNvPr id="7" name="Групувати 6">
            <a:extLst>
              <a:ext uri="{FF2B5EF4-FFF2-40B4-BE49-F238E27FC236}">
                <a16:creationId xmlns:a16="http://schemas.microsoft.com/office/drawing/2014/main" id="{956C3F67-D841-5EE7-8475-17C0814E1B0B}"/>
              </a:ext>
            </a:extLst>
          </p:cNvPr>
          <p:cNvGrpSpPr/>
          <p:nvPr/>
        </p:nvGrpSpPr>
        <p:grpSpPr>
          <a:xfrm>
            <a:off x="942800" y="3191503"/>
            <a:ext cx="10909771" cy="2088903"/>
            <a:chOff x="947267" y="3622390"/>
            <a:chExt cx="10909771" cy="2088903"/>
          </a:xfrm>
        </p:grpSpPr>
        <p:sp>
          <p:nvSpPr>
            <p:cNvPr id="2" name="TextBox 1">
              <a:extLst>
                <a:ext uri="{FF2B5EF4-FFF2-40B4-BE49-F238E27FC236}">
                  <a16:creationId xmlns:a16="http://schemas.microsoft.com/office/drawing/2014/main" id="{9CA48992-8621-1A3E-3662-632BD2C97BA5}"/>
                </a:ext>
              </a:extLst>
            </p:cNvPr>
            <p:cNvSpPr txBox="1"/>
            <p:nvPr/>
          </p:nvSpPr>
          <p:spPr>
            <a:xfrm>
              <a:off x="947267" y="3622390"/>
              <a:ext cx="5112221" cy="861774"/>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Надмірна довіра до технологій</a:t>
              </a:r>
            </a:p>
            <a:p>
              <a:pPr marL="0" indent="0" algn="just">
                <a:buNone/>
              </a:pPr>
              <a:r>
                <a:rPr lang="uk-UA"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Через </a:t>
              </a:r>
              <a:r>
                <a:rPr lang="uk-UA"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рес</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можуть</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приймати</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автоматизовані</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підказки</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без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критичної</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оцінки</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що</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загрожує</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якістю</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рішень</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sp>
          <p:nvSpPr>
            <p:cNvPr id="3" name="TextBox 2">
              <a:extLst>
                <a:ext uri="{FF2B5EF4-FFF2-40B4-BE49-F238E27FC236}">
                  <a16:creationId xmlns:a16="http://schemas.microsoft.com/office/drawing/2014/main" id="{86BD582F-2D96-553F-4BC1-1A3FE2E90DE7}"/>
                </a:ext>
              </a:extLst>
            </p:cNvPr>
            <p:cNvSpPr txBox="1"/>
            <p:nvPr/>
          </p:nvSpPr>
          <p:spPr>
            <a:xfrm>
              <a:off x="6744817" y="3622390"/>
              <a:ext cx="5112221" cy="861774"/>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Відчуття втрати контролю</a:t>
              </a:r>
            </a:p>
            <a:p>
              <a:pPr marL="0" indent="0" algn="just">
                <a:buNone/>
              </a:pP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Неправильне</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впровадження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технологій</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послаблює</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автономію</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й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професійну</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впевненість</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sp>
          <p:nvSpPr>
            <p:cNvPr id="6" name="TextBox 5">
              <a:extLst>
                <a:ext uri="{FF2B5EF4-FFF2-40B4-BE49-F238E27FC236}">
                  <a16:creationId xmlns:a16="http://schemas.microsoft.com/office/drawing/2014/main" id="{04D9309F-AFD2-A2A0-4ABF-6613E409F141}"/>
                </a:ext>
              </a:extLst>
            </p:cNvPr>
            <p:cNvSpPr txBox="1"/>
            <p:nvPr/>
          </p:nvSpPr>
          <p:spPr>
            <a:xfrm>
              <a:off x="3503377" y="4849519"/>
              <a:ext cx="5112221" cy="861774"/>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Вплив на навантаження</a:t>
              </a:r>
            </a:p>
            <a:p>
              <a:pPr marL="0" indent="0" algn="just">
                <a:buNone/>
              </a:pP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Технології</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можуть</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прискорювати</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розгляд</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справ,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але</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й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збільшувати</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обсяги</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завдань</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тиск</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на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grpSp>
      <p:sp>
        <p:nvSpPr>
          <p:cNvPr id="9" name="TextBox 8">
            <a:extLst>
              <a:ext uri="{FF2B5EF4-FFF2-40B4-BE49-F238E27FC236}">
                <a16:creationId xmlns:a16="http://schemas.microsoft.com/office/drawing/2014/main" id="{582E9D97-B71F-0CAD-4373-E0B4DF060C28}"/>
              </a:ext>
            </a:extLst>
          </p:cNvPr>
          <p:cNvSpPr txBox="1"/>
          <p:nvPr/>
        </p:nvSpPr>
        <p:spPr>
          <a:xfrm>
            <a:off x="334963" y="5493382"/>
            <a:ext cx="11517608" cy="338554"/>
          </a:xfrm>
          <a:prstGeom prst="rect">
            <a:avLst/>
          </a:prstGeom>
          <a:noFill/>
        </p:spPr>
        <p:txBody>
          <a:bodyPr wrap="square">
            <a:spAutoFit/>
          </a:bodyPr>
          <a:lstStyle/>
          <a:p>
            <a:r>
              <a:rPr lang="uk-UA" sz="1600" dirty="0">
                <a:solidFill>
                  <a:srgbClr val="008FD5"/>
                </a:solidFill>
                <a:latin typeface="Roboto Condensed Light" panose="02000000000000000000" pitchFamily="2" charset="0"/>
                <a:ea typeface="Roboto Condensed Light" panose="02000000000000000000" pitchFamily="2" charset="0"/>
              </a:rPr>
              <a:t>Захист добробуту суддів є критично важливим для ефективного та відповідального використання ШІ та інших допоміжних технологій.</a:t>
            </a:r>
          </a:p>
        </p:txBody>
      </p:sp>
    </p:spTree>
    <p:extLst>
      <p:ext uri="{BB962C8B-B14F-4D97-AF65-F5344CB8AC3E}">
        <p14:creationId xmlns:p14="http://schemas.microsoft.com/office/powerpoint/2010/main" val="3918659807"/>
      </p:ext>
    </p:extLst>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C3D25F-68BF-BF73-B5C6-5BF2183547B3}"/>
            </a:ext>
          </a:extLst>
        </p:cNvPr>
        <p:cNvGrpSpPr/>
        <p:nvPr/>
      </p:nvGrpSpPr>
      <p:grpSpPr>
        <a:xfrm>
          <a:off x="0" y="0"/>
          <a:ext cx="0" cy="0"/>
          <a:chOff x="0" y="0"/>
          <a:chExt cx="0" cy="0"/>
        </a:xfrm>
      </p:grpSpPr>
      <p:sp>
        <p:nvSpPr>
          <p:cNvPr id="4" name="Text Placeholder 12">
            <a:extLst>
              <a:ext uri="{FF2B5EF4-FFF2-40B4-BE49-F238E27FC236}">
                <a16:creationId xmlns:a16="http://schemas.microsoft.com/office/drawing/2014/main" id="{06154F93-63E9-D6DC-A804-6BACF470BA2C}"/>
              </a:ext>
            </a:extLst>
          </p:cNvPr>
          <p:cNvSpPr txBox="1">
            <a:spLocks/>
          </p:cNvSpPr>
          <p:nvPr/>
        </p:nvSpPr>
        <p:spPr>
          <a:xfrm>
            <a:off x="1697425" y="6032029"/>
            <a:ext cx="9598648" cy="227878"/>
          </a:xfrm>
          <a:prstGeom prst="rect">
            <a:avLst/>
          </a:prstGeom>
        </p:spPr>
        <p:txBody>
          <a:bodyPr>
            <a:noAutofit/>
          </a:bodyPr>
          <a:lstStyle>
            <a:lvl1pPr marL="0" indent="0" algn="l" defTabSz="584200" rtl="0" eaLnBrk="0" fontAlgn="base" hangingPunct="0">
              <a:spcBef>
                <a:spcPts val="4200"/>
              </a:spcBef>
              <a:spcAft>
                <a:spcPct val="0"/>
              </a:spcAft>
              <a:buSzPct val="75000"/>
              <a:buNone/>
              <a:defRPr sz="1460" b="0" i="0" baseline="0">
                <a:solidFill>
                  <a:srgbClr val="00274E"/>
                </a:solidFill>
                <a:latin typeface="Roboto Condensed Light" charset="0"/>
                <a:ea typeface="Roboto Condensed Light" charset="0"/>
                <a:cs typeface="Roboto Condensed Light" charset="0"/>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a:lstStyle>
          <a:p>
            <a:r>
              <a:rPr lang="ru-RU" altLang="uk-UA" sz="1050" dirty="0" err="1"/>
              <a:t>Презентація</a:t>
            </a:r>
            <a:r>
              <a:rPr lang="ru-RU" altLang="uk-UA" sz="1050" dirty="0"/>
              <a:t> </a:t>
            </a:r>
            <a:r>
              <a:rPr lang="ru-RU" altLang="uk-UA" sz="1050" dirty="0" err="1"/>
              <a:t>Висновку</a:t>
            </a:r>
            <a:r>
              <a:rPr lang="ru-RU" altLang="uk-UA" sz="1050" dirty="0"/>
              <a:t> </a:t>
            </a:r>
            <a:r>
              <a:rPr lang="ru-RU" altLang="uk-UA" sz="1050" dirty="0" err="1"/>
              <a:t>Консультативної</a:t>
            </a:r>
            <a:r>
              <a:rPr lang="ru-RU" altLang="uk-UA" sz="1050" dirty="0"/>
              <a:t> ради </a:t>
            </a:r>
            <a:r>
              <a:rPr lang="ru-RU" altLang="uk-UA" sz="1050" dirty="0" err="1"/>
              <a:t>європейських</a:t>
            </a:r>
            <a:r>
              <a:rPr lang="ru-RU" altLang="uk-UA" sz="1050" dirty="0"/>
              <a:t> </a:t>
            </a:r>
            <a:r>
              <a:rPr lang="ru-RU" altLang="uk-UA" sz="1050" dirty="0" err="1"/>
              <a:t>суддів</a:t>
            </a:r>
            <a:r>
              <a:rPr lang="ru-RU" altLang="uk-UA" sz="1050" dirty="0"/>
              <a:t> № 28 (2025) «Про </a:t>
            </a:r>
            <a:r>
              <a:rPr lang="ru-RU" altLang="uk-UA" sz="1050" dirty="0" err="1"/>
              <a:t>важливість</a:t>
            </a:r>
            <a:r>
              <a:rPr lang="ru-RU" altLang="uk-UA" sz="1050" dirty="0"/>
              <a:t> </a:t>
            </a:r>
            <a:r>
              <a:rPr lang="ru-RU" altLang="uk-UA" sz="1050" dirty="0" err="1"/>
              <a:t>добробуту</a:t>
            </a:r>
            <a:r>
              <a:rPr lang="ru-RU" altLang="uk-UA" sz="1050" dirty="0"/>
              <a:t> </a:t>
            </a:r>
            <a:r>
              <a:rPr lang="ru-RU" altLang="uk-UA" sz="1050" dirty="0" err="1"/>
              <a:t>суддів</a:t>
            </a:r>
            <a:r>
              <a:rPr lang="ru-RU" altLang="uk-UA" sz="1050" dirty="0"/>
              <a:t> для </a:t>
            </a:r>
            <a:r>
              <a:rPr lang="ru-RU" altLang="uk-UA" sz="1050" dirty="0" err="1"/>
              <a:t>здійснення</a:t>
            </a:r>
            <a:r>
              <a:rPr lang="ru-RU" altLang="uk-UA" sz="1050" dirty="0"/>
              <a:t> </a:t>
            </a:r>
            <a:r>
              <a:rPr lang="ru-RU" altLang="uk-UA" sz="1050" dirty="0" err="1"/>
              <a:t>правосуддя</a:t>
            </a:r>
            <a:r>
              <a:rPr lang="ru-RU" altLang="uk-UA" sz="1050" dirty="0"/>
              <a:t>»</a:t>
            </a:r>
            <a:endParaRPr lang="uk-UA" sz="1050" kern="0" dirty="0"/>
          </a:p>
        </p:txBody>
      </p:sp>
      <p:sp>
        <p:nvSpPr>
          <p:cNvPr id="5" name="Місце для номера слайда 4">
            <a:extLst>
              <a:ext uri="{FF2B5EF4-FFF2-40B4-BE49-F238E27FC236}">
                <a16:creationId xmlns:a16="http://schemas.microsoft.com/office/drawing/2014/main" id="{FBF16E43-10DE-08FA-9332-9E901DA9FCFE}"/>
              </a:ext>
            </a:extLst>
          </p:cNvPr>
          <p:cNvSpPr>
            <a:spLocks noGrp="1"/>
          </p:cNvSpPr>
          <p:nvPr>
            <p:ph type="sldNum" sz="quarter" idx="12"/>
          </p:nvPr>
        </p:nvSpPr>
        <p:spPr>
          <a:xfrm>
            <a:off x="11598447" y="5963406"/>
            <a:ext cx="258591" cy="365125"/>
          </a:xfrm>
        </p:spPr>
        <p:txBody>
          <a:bodyPr/>
          <a:lstStyle/>
          <a:p>
            <a:fld id="{E31F88C0-7908-8242-B816-1B240D45A7D7}" type="slidenum">
              <a:rPr lang="en-US" sz="1200" smtClean="0"/>
              <a:pPr/>
              <a:t>8</a:t>
            </a:fld>
            <a:endParaRPr lang="en-US" sz="1200" dirty="0"/>
          </a:p>
        </p:txBody>
      </p:sp>
      <p:sp>
        <p:nvSpPr>
          <p:cNvPr id="21" name="Text 0">
            <a:extLst>
              <a:ext uri="{FF2B5EF4-FFF2-40B4-BE49-F238E27FC236}">
                <a16:creationId xmlns:a16="http://schemas.microsoft.com/office/drawing/2014/main" id="{F7125582-918B-9E38-27FE-0E589BB64CBF}"/>
              </a:ext>
            </a:extLst>
          </p:cNvPr>
          <p:cNvSpPr/>
          <p:nvPr/>
        </p:nvSpPr>
        <p:spPr>
          <a:xfrm>
            <a:off x="334963" y="404813"/>
            <a:ext cx="11517608" cy="590565"/>
          </a:xfrm>
          <a:prstGeom prst="rect">
            <a:avLst/>
          </a:prstGeom>
          <a:noFill/>
          <a:ln/>
        </p:spPr>
        <p:txBody>
          <a:bodyPr wrap="none" lIns="0" tIns="0" rIns="0" bIns="0" rtlCol="0" anchor="t"/>
          <a:lstStyle/>
          <a:p>
            <a:pPr eaLnBrk="1" fontAlgn="auto" hangingPunct="1">
              <a:lnSpc>
                <a:spcPts val="3900"/>
              </a:lnSpc>
              <a:spcBef>
                <a:spcPts val="0"/>
              </a:spcBef>
              <a:spcAft>
                <a:spcPts val="0"/>
              </a:spcAft>
            </a:pP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Проблеми</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з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фінансуванням</a:t>
            </a:r>
            <a:endPar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18" name="TextBox 17">
            <a:extLst>
              <a:ext uri="{FF2B5EF4-FFF2-40B4-BE49-F238E27FC236}">
                <a16:creationId xmlns:a16="http://schemas.microsoft.com/office/drawing/2014/main" id="{1CDE3F65-DEF8-B8CA-94F6-440406460DD0}"/>
              </a:ext>
            </a:extLst>
          </p:cNvPr>
          <p:cNvSpPr txBox="1"/>
          <p:nvPr/>
        </p:nvSpPr>
        <p:spPr>
          <a:xfrm>
            <a:off x="334963" y="1153254"/>
            <a:ext cx="11517608" cy="1672894"/>
          </a:xfrm>
          <a:prstGeom prst="rect">
            <a:avLst/>
          </a:prstGeom>
          <a:noFill/>
        </p:spPr>
        <p:txBody>
          <a:bodyPr wrap="square">
            <a:spAutoFit/>
          </a:bodyPr>
          <a:lstStyle/>
          <a:p>
            <a:pPr marL="0" indent="0" algn="just">
              <a:lnSpc>
                <a:spcPts val="2500"/>
              </a:lnSpc>
              <a:buNone/>
            </a:pPr>
            <a:r>
              <a:rPr lang="uk-UA"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Належне фінансування судової влади тісно пов’язане з її незалежністю, доступом до правосуддя та реалізацією права на справедливий розгляд справи упродовж розумного строку.</a:t>
            </a:r>
          </a:p>
          <a:p>
            <a:pPr marL="0" indent="0" algn="just">
              <a:lnSpc>
                <a:spcPts val="2500"/>
              </a:lnSpc>
              <a:buNone/>
            </a:pPr>
            <a:endParaRPr lang="uk-UA"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endParaRPr>
          </a:p>
          <a:p>
            <a:pPr marL="0" indent="0" algn="just">
              <a:lnSpc>
                <a:spcPts val="2500"/>
              </a:lnSpc>
              <a:buNone/>
            </a:pPr>
            <a:r>
              <a:rPr lang="uk-UA"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Недостатнє фінансування та неналежний рівень винагороди можуть спричинити виникнення вакансій, ускладнюють добір і утримання кадрів, призводять до дефіциту персоналу й накопичення нерозглянутих справ.</a:t>
            </a:r>
          </a:p>
        </p:txBody>
      </p:sp>
      <p:grpSp>
        <p:nvGrpSpPr>
          <p:cNvPr id="7" name="Групувати 6">
            <a:extLst>
              <a:ext uri="{FF2B5EF4-FFF2-40B4-BE49-F238E27FC236}">
                <a16:creationId xmlns:a16="http://schemas.microsoft.com/office/drawing/2014/main" id="{9A88A812-E7CB-10B7-6CB5-512794D4A8F2}"/>
              </a:ext>
            </a:extLst>
          </p:cNvPr>
          <p:cNvGrpSpPr/>
          <p:nvPr/>
        </p:nvGrpSpPr>
        <p:grpSpPr>
          <a:xfrm>
            <a:off x="942800" y="3191503"/>
            <a:ext cx="10909771" cy="2088903"/>
            <a:chOff x="947267" y="3622390"/>
            <a:chExt cx="10909771" cy="2088903"/>
          </a:xfrm>
        </p:grpSpPr>
        <p:sp>
          <p:nvSpPr>
            <p:cNvPr id="2" name="TextBox 1">
              <a:extLst>
                <a:ext uri="{FF2B5EF4-FFF2-40B4-BE49-F238E27FC236}">
                  <a16:creationId xmlns:a16="http://schemas.microsoft.com/office/drawing/2014/main" id="{9F67DC3E-E17A-1001-1C21-F6F0B0638C68}"/>
                </a:ext>
              </a:extLst>
            </p:cNvPr>
            <p:cNvSpPr txBox="1"/>
            <p:nvPr/>
          </p:nvSpPr>
          <p:spPr>
            <a:xfrm>
              <a:off x="947267" y="3622390"/>
              <a:ext cx="5112221" cy="861774"/>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Вакансії та підбір кадрів</a:t>
              </a:r>
            </a:p>
            <a:p>
              <a:pPr marL="0" indent="0" algn="just">
                <a:buNone/>
              </a:pP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Низька</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привабливість</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посади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ускладнює</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залучення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кваліфікованих</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sp>
          <p:nvSpPr>
            <p:cNvPr id="3" name="TextBox 2">
              <a:extLst>
                <a:ext uri="{FF2B5EF4-FFF2-40B4-BE49-F238E27FC236}">
                  <a16:creationId xmlns:a16="http://schemas.microsoft.com/office/drawing/2014/main" id="{27340158-C5EA-0170-41E7-FD3F82308BEE}"/>
                </a:ext>
              </a:extLst>
            </p:cNvPr>
            <p:cNvSpPr txBox="1"/>
            <p:nvPr/>
          </p:nvSpPr>
          <p:spPr>
            <a:xfrm>
              <a:off x="6744817" y="3622390"/>
              <a:ext cx="5112221" cy="861774"/>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Навантаження на наявних суддів</a:t>
              </a:r>
            </a:p>
            <a:p>
              <a:pPr marL="0" indent="0" algn="just">
                <a:buNone/>
              </a:pP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Нестача</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персоналу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підвищує</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навантаження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рівень</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стресу</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у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діючих</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sp>
          <p:nvSpPr>
            <p:cNvPr id="6" name="TextBox 5">
              <a:extLst>
                <a:ext uri="{FF2B5EF4-FFF2-40B4-BE49-F238E27FC236}">
                  <a16:creationId xmlns:a16="http://schemas.microsoft.com/office/drawing/2014/main" id="{7486A87F-95F6-A938-3DA8-B1C3C85A0B87}"/>
                </a:ext>
              </a:extLst>
            </p:cNvPr>
            <p:cNvSpPr txBox="1"/>
            <p:nvPr/>
          </p:nvSpPr>
          <p:spPr>
            <a:xfrm>
              <a:off x="3503377" y="4849519"/>
              <a:ext cx="5112221" cy="861774"/>
            </a:xfrm>
            <a:prstGeom prst="rect">
              <a:avLst/>
            </a:prstGeom>
            <a:noFill/>
          </p:spPr>
          <p:txBody>
            <a:bodyPr wrap="square">
              <a:spAutoFit/>
            </a:bodyPr>
            <a:lstStyle/>
            <a:p>
              <a:pPr marL="0" indent="0" algn="just">
                <a:buNone/>
              </a:pPr>
              <a:r>
                <a:rPr lang="uk-UA" b="1" dirty="0">
                  <a:solidFill>
                    <a:srgbClr val="00274E"/>
                  </a:solidFill>
                  <a:highlight>
                    <a:srgbClr val="32BCAD"/>
                  </a:highlight>
                  <a:latin typeface="Roboto Condensed Light" panose="02000000000000000000" pitchFamily="2" charset="0"/>
                  <a:ea typeface="Roboto Condensed Light" panose="02000000000000000000" pitchFamily="2" charset="0"/>
                  <a:cs typeface="Times New Roman" panose="02020603050405020304" pitchFamily="18" charset="0"/>
                </a:rPr>
                <a:t>Якість судових рішень</a:t>
              </a:r>
            </a:p>
            <a:p>
              <a:pPr marL="0" indent="0" algn="just">
                <a:buNone/>
              </a:pP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Перевантаження</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може</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негативно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впливати</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на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обґрунтованість</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ретельність</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ухвалених</a:t>
              </a:r>
              <a:r>
                <a:rPr lang="ru-RU" sz="1600" i="1"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i="1"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рішень</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grpSp>
      <p:sp>
        <p:nvSpPr>
          <p:cNvPr id="9" name="TextBox 8">
            <a:extLst>
              <a:ext uri="{FF2B5EF4-FFF2-40B4-BE49-F238E27FC236}">
                <a16:creationId xmlns:a16="http://schemas.microsoft.com/office/drawing/2014/main" id="{CA082B5F-9331-4866-2738-A1C21BDBAAB1}"/>
              </a:ext>
            </a:extLst>
          </p:cNvPr>
          <p:cNvSpPr txBox="1"/>
          <p:nvPr/>
        </p:nvSpPr>
        <p:spPr>
          <a:xfrm>
            <a:off x="334963" y="5493382"/>
            <a:ext cx="11517608" cy="338554"/>
          </a:xfrm>
          <a:prstGeom prst="rect">
            <a:avLst/>
          </a:prstGeom>
          <a:noFill/>
        </p:spPr>
        <p:txBody>
          <a:bodyPr wrap="square">
            <a:spAutoFit/>
          </a:bodyPr>
          <a:lstStyle/>
          <a:p>
            <a:r>
              <a:rPr lang="uk-UA" sz="1600" i="1" noProof="0">
                <a:solidFill>
                  <a:srgbClr val="008FD5"/>
                </a:solidFill>
                <a:latin typeface="Roboto Condensed Light" panose="02000000000000000000" pitchFamily="2" charset="0"/>
                <a:ea typeface="Roboto Condensed Light" panose="02000000000000000000" pitchFamily="2" charset="0"/>
              </a:rPr>
              <a:t>Висновок</a:t>
            </a:r>
            <a:r>
              <a:rPr lang="uk-UA" sz="1600" noProof="0">
                <a:solidFill>
                  <a:srgbClr val="008FD5"/>
                </a:solidFill>
                <a:latin typeface="Roboto Condensed Light" panose="02000000000000000000" pitchFamily="2" charset="0"/>
                <a:ea typeface="Roboto Condensed Light" panose="02000000000000000000" pitchFamily="2" charset="0"/>
              </a:rPr>
              <a:t>: стабільне та належне фінансування є ключовим для стійкого суддівського добробуту і якості правосуддя.</a:t>
            </a:r>
          </a:p>
        </p:txBody>
      </p:sp>
    </p:spTree>
    <p:extLst>
      <p:ext uri="{BB962C8B-B14F-4D97-AF65-F5344CB8AC3E}">
        <p14:creationId xmlns:p14="http://schemas.microsoft.com/office/powerpoint/2010/main" val="499662713"/>
      </p:ext>
    </p:extLst>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74B33-DB6A-4563-162D-C38AD0596032}"/>
            </a:ext>
          </a:extLst>
        </p:cNvPr>
        <p:cNvGrpSpPr/>
        <p:nvPr/>
      </p:nvGrpSpPr>
      <p:grpSpPr>
        <a:xfrm>
          <a:off x="0" y="0"/>
          <a:ext cx="0" cy="0"/>
          <a:chOff x="0" y="0"/>
          <a:chExt cx="0" cy="0"/>
        </a:xfrm>
      </p:grpSpPr>
      <p:sp>
        <p:nvSpPr>
          <p:cNvPr id="4" name="Text Placeholder 12">
            <a:extLst>
              <a:ext uri="{FF2B5EF4-FFF2-40B4-BE49-F238E27FC236}">
                <a16:creationId xmlns:a16="http://schemas.microsoft.com/office/drawing/2014/main" id="{9D4065F5-C535-E81E-B016-BB64E7ACD397}"/>
              </a:ext>
            </a:extLst>
          </p:cNvPr>
          <p:cNvSpPr txBox="1">
            <a:spLocks/>
          </p:cNvSpPr>
          <p:nvPr/>
        </p:nvSpPr>
        <p:spPr>
          <a:xfrm>
            <a:off x="1697425" y="6032029"/>
            <a:ext cx="9598648" cy="227878"/>
          </a:xfrm>
          <a:prstGeom prst="rect">
            <a:avLst/>
          </a:prstGeom>
        </p:spPr>
        <p:txBody>
          <a:bodyPr>
            <a:noAutofit/>
          </a:bodyPr>
          <a:lstStyle>
            <a:lvl1pPr marL="0" indent="0" algn="l" defTabSz="584200" rtl="0" eaLnBrk="0" fontAlgn="base" hangingPunct="0">
              <a:spcBef>
                <a:spcPts val="4200"/>
              </a:spcBef>
              <a:spcAft>
                <a:spcPct val="0"/>
              </a:spcAft>
              <a:buSzPct val="75000"/>
              <a:buNone/>
              <a:defRPr sz="1460" b="0" i="0" baseline="0">
                <a:solidFill>
                  <a:srgbClr val="00274E"/>
                </a:solidFill>
                <a:latin typeface="Roboto Condensed Light" charset="0"/>
                <a:ea typeface="Roboto Condensed Light" charset="0"/>
                <a:cs typeface="Roboto Condensed Light" charset="0"/>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Roboto Condensed Light" panose="02000000000000000000" pitchFamily="2" charset="0"/>
                <a:ea typeface="Roboto Condensed Light" panose="02000000000000000000" pitchFamily="2" charset="0"/>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a:lstStyle>
          <a:p>
            <a:r>
              <a:rPr lang="ru-RU" altLang="uk-UA" sz="1050" dirty="0" err="1"/>
              <a:t>Презентація</a:t>
            </a:r>
            <a:r>
              <a:rPr lang="ru-RU" altLang="uk-UA" sz="1050" dirty="0"/>
              <a:t> </a:t>
            </a:r>
            <a:r>
              <a:rPr lang="ru-RU" altLang="uk-UA" sz="1050" dirty="0" err="1"/>
              <a:t>Висновку</a:t>
            </a:r>
            <a:r>
              <a:rPr lang="ru-RU" altLang="uk-UA" sz="1050" dirty="0"/>
              <a:t> </a:t>
            </a:r>
            <a:r>
              <a:rPr lang="ru-RU" altLang="uk-UA" sz="1050" dirty="0" err="1"/>
              <a:t>Консультативної</a:t>
            </a:r>
            <a:r>
              <a:rPr lang="ru-RU" altLang="uk-UA" sz="1050" dirty="0"/>
              <a:t> ради </a:t>
            </a:r>
            <a:r>
              <a:rPr lang="ru-RU" altLang="uk-UA" sz="1050" dirty="0" err="1"/>
              <a:t>європейських</a:t>
            </a:r>
            <a:r>
              <a:rPr lang="ru-RU" altLang="uk-UA" sz="1050" dirty="0"/>
              <a:t> </a:t>
            </a:r>
            <a:r>
              <a:rPr lang="ru-RU" altLang="uk-UA" sz="1050" dirty="0" err="1"/>
              <a:t>суддів</a:t>
            </a:r>
            <a:r>
              <a:rPr lang="ru-RU" altLang="uk-UA" sz="1050" dirty="0"/>
              <a:t> № 28 (2025) «Про </a:t>
            </a:r>
            <a:r>
              <a:rPr lang="ru-RU" altLang="uk-UA" sz="1050" dirty="0" err="1"/>
              <a:t>важливість</a:t>
            </a:r>
            <a:r>
              <a:rPr lang="ru-RU" altLang="uk-UA" sz="1050" dirty="0"/>
              <a:t> </a:t>
            </a:r>
            <a:r>
              <a:rPr lang="ru-RU" altLang="uk-UA" sz="1050" dirty="0" err="1"/>
              <a:t>добробуту</a:t>
            </a:r>
            <a:r>
              <a:rPr lang="ru-RU" altLang="uk-UA" sz="1050" dirty="0"/>
              <a:t> </a:t>
            </a:r>
            <a:r>
              <a:rPr lang="ru-RU" altLang="uk-UA" sz="1050" dirty="0" err="1"/>
              <a:t>суддів</a:t>
            </a:r>
            <a:r>
              <a:rPr lang="ru-RU" altLang="uk-UA" sz="1050" dirty="0"/>
              <a:t> для </a:t>
            </a:r>
            <a:r>
              <a:rPr lang="ru-RU" altLang="uk-UA" sz="1050" dirty="0" err="1"/>
              <a:t>здійснення</a:t>
            </a:r>
            <a:r>
              <a:rPr lang="ru-RU" altLang="uk-UA" sz="1050" dirty="0"/>
              <a:t> </a:t>
            </a:r>
            <a:r>
              <a:rPr lang="ru-RU" altLang="uk-UA" sz="1050" dirty="0" err="1"/>
              <a:t>правосуддя</a:t>
            </a:r>
            <a:r>
              <a:rPr lang="ru-RU" altLang="uk-UA" sz="1050" dirty="0"/>
              <a:t>»</a:t>
            </a:r>
            <a:endParaRPr lang="uk-UA" sz="1050" kern="0" dirty="0"/>
          </a:p>
        </p:txBody>
      </p:sp>
      <p:sp>
        <p:nvSpPr>
          <p:cNvPr id="5" name="Місце для номера слайда 4">
            <a:extLst>
              <a:ext uri="{FF2B5EF4-FFF2-40B4-BE49-F238E27FC236}">
                <a16:creationId xmlns:a16="http://schemas.microsoft.com/office/drawing/2014/main" id="{097855F1-B234-3BA4-5958-6D8DB7489095}"/>
              </a:ext>
            </a:extLst>
          </p:cNvPr>
          <p:cNvSpPr>
            <a:spLocks noGrp="1"/>
          </p:cNvSpPr>
          <p:nvPr>
            <p:ph type="sldNum" sz="quarter" idx="12"/>
          </p:nvPr>
        </p:nvSpPr>
        <p:spPr>
          <a:xfrm>
            <a:off x="11598447" y="5963406"/>
            <a:ext cx="258591" cy="365125"/>
          </a:xfrm>
        </p:spPr>
        <p:txBody>
          <a:bodyPr/>
          <a:lstStyle/>
          <a:p>
            <a:fld id="{E31F88C0-7908-8242-B816-1B240D45A7D7}" type="slidenum">
              <a:rPr lang="en-US" sz="1200" smtClean="0"/>
              <a:pPr/>
              <a:t>9</a:t>
            </a:fld>
            <a:endParaRPr lang="en-US" sz="1200" dirty="0"/>
          </a:p>
        </p:txBody>
      </p:sp>
      <p:sp>
        <p:nvSpPr>
          <p:cNvPr id="21" name="Text 0">
            <a:extLst>
              <a:ext uri="{FF2B5EF4-FFF2-40B4-BE49-F238E27FC236}">
                <a16:creationId xmlns:a16="http://schemas.microsoft.com/office/drawing/2014/main" id="{1AFFF310-9669-8A10-D202-CF375FCEC915}"/>
              </a:ext>
            </a:extLst>
          </p:cNvPr>
          <p:cNvSpPr/>
          <p:nvPr/>
        </p:nvSpPr>
        <p:spPr>
          <a:xfrm>
            <a:off x="334963" y="404813"/>
            <a:ext cx="11517608" cy="590565"/>
          </a:xfrm>
          <a:prstGeom prst="rect">
            <a:avLst/>
          </a:prstGeom>
          <a:noFill/>
          <a:ln/>
        </p:spPr>
        <p:txBody>
          <a:bodyPr wrap="none" lIns="0" tIns="0" rIns="0" bIns="0" rtlCol="0" anchor="t"/>
          <a:lstStyle/>
          <a:p>
            <a:pPr eaLnBrk="1" fontAlgn="auto" hangingPunct="1">
              <a:lnSpc>
                <a:spcPts val="3900"/>
              </a:lnSpc>
              <a:spcBef>
                <a:spcPts val="0"/>
              </a:spcBef>
              <a:spcAft>
                <a:spcPts val="0"/>
              </a:spcAft>
            </a:pP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Політичне</a:t>
            </a:r>
            <a:r>
              <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3600" b="1" dirty="0" err="1">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rPr>
              <a:t>втручання</a:t>
            </a:r>
            <a:endParaRPr lang="ru-RU" sz="3600" b="1" dirty="0">
              <a:solidFill>
                <a:srgbClr val="0059AA"/>
              </a:solidFill>
              <a:latin typeface="Roboto Condensed Light" panose="02000000000000000000" pitchFamily="2" charset="0"/>
              <a:ea typeface="Roboto Condensed Light" panose="02000000000000000000" pitchFamily="2" charset="0"/>
              <a:cs typeface="Times New Roman" panose="02020603050405020304" pitchFamily="18" charset="0"/>
            </a:endParaRPr>
          </a:p>
        </p:txBody>
      </p:sp>
      <p:sp>
        <p:nvSpPr>
          <p:cNvPr id="18" name="TextBox 17">
            <a:extLst>
              <a:ext uri="{FF2B5EF4-FFF2-40B4-BE49-F238E27FC236}">
                <a16:creationId xmlns:a16="http://schemas.microsoft.com/office/drawing/2014/main" id="{F2E16635-B19B-B632-E16C-BEEFE0999952}"/>
              </a:ext>
            </a:extLst>
          </p:cNvPr>
          <p:cNvSpPr txBox="1"/>
          <p:nvPr/>
        </p:nvSpPr>
        <p:spPr>
          <a:xfrm>
            <a:off x="334963" y="1153254"/>
            <a:ext cx="11517608" cy="1031693"/>
          </a:xfrm>
          <a:prstGeom prst="rect">
            <a:avLst/>
          </a:prstGeom>
          <a:noFill/>
        </p:spPr>
        <p:txBody>
          <a:bodyPr wrap="square">
            <a:spAutoFit/>
          </a:bodyPr>
          <a:lstStyle/>
          <a:p>
            <a:pPr marL="0" indent="0" algn="just">
              <a:lnSpc>
                <a:spcPts val="2500"/>
              </a:lnSpc>
              <a:buNone/>
            </a:pPr>
            <a:r>
              <a:rPr lang="uk-UA"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Політичне втручання підриває незалежність і неупередженість судової влади. Судді можуть зазнавати тиску або ризику звинувачень у разі ухвалення рішень, що суперечать політичним очікуванням. Такий тиск, як зовнішній, так і внутрішній, шкодить доброчесності, підриває довіру суспільства та загрожує верховенству права.</a:t>
            </a:r>
          </a:p>
        </p:txBody>
      </p:sp>
      <p:sp>
        <p:nvSpPr>
          <p:cNvPr id="9" name="TextBox 8">
            <a:extLst>
              <a:ext uri="{FF2B5EF4-FFF2-40B4-BE49-F238E27FC236}">
                <a16:creationId xmlns:a16="http://schemas.microsoft.com/office/drawing/2014/main" id="{0A1ED08A-F82B-B402-69B1-BC5C01709FFA}"/>
              </a:ext>
            </a:extLst>
          </p:cNvPr>
          <p:cNvSpPr txBox="1"/>
          <p:nvPr/>
        </p:nvSpPr>
        <p:spPr>
          <a:xfrm>
            <a:off x="334963" y="5322344"/>
            <a:ext cx="11517608" cy="584775"/>
          </a:xfrm>
          <a:prstGeom prst="rect">
            <a:avLst/>
          </a:prstGeom>
          <a:noFill/>
        </p:spPr>
        <p:txBody>
          <a:bodyPr wrap="square">
            <a:spAutoFit/>
          </a:bodyPr>
          <a:lstStyle/>
          <a:p>
            <a:pPr algn="just"/>
            <a:r>
              <a:rPr lang="uk-UA" sz="1600" noProof="0" dirty="0">
                <a:solidFill>
                  <a:srgbClr val="008FD5"/>
                </a:solidFill>
                <a:latin typeface="Roboto Condensed Light" panose="02000000000000000000" pitchFamily="2" charset="0"/>
                <a:ea typeface="Roboto Condensed Light" panose="02000000000000000000" pitchFamily="2" charset="0"/>
              </a:rPr>
              <a:t>Такий політичний вплив може створювати значний стрес для суддів, що зменшить їхню здатність проявляти стриманість і неупередженість в ситуаціях посиленого тиску.</a:t>
            </a:r>
          </a:p>
        </p:txBody>
      </p:sp>
      <p:sp>
        <p:nvSpPr>
          <p:cNvPr id="8" name="TextBox 7">
            <a:extLst>
              <a:ext uri="{FF2B5EF4-FFF2-40B4-BE49-F238E27FC236}">
                <a16:creationId xmlns:a16="http://schemas.microsoft.com/office/drawing/2014/main" id="{18D93CEA-15D4-43A9-04B4-56C8F61D1C69}"/>
              </a:ext>
            </a:extLst>
          </p:cNvPr>
          <p:cNvSpPr txBox="1"/>
          <p:nvPr/>
        </p:nvSpPr>
        <p:spPr>
          <a:xfrm>
            <a:off x="334963" y="2363701"/>
            <a:ext cx="3248747" cy="1815882"/>
          </a:xfrm>
          <a:prstGeom prst="rect">
            <a:avLst/>
          </a:prstGeom>
          <a:solidFill>
            <a:schemeClr val="accent5">
              <a:lumMod val="20000"/>
              <a:lumOff val="80000"/>
            </a:schemeClr>
          </a:solidFill>
          <a:ln>
            <a:noFill/>
          </a:ln>
          <a:effectLst/>
          <a:scene3d>
            <a:camera prst="orthographicFront">
              <a:rot lat="0" lon="0" rev="0"/>
            </a:camera>
            <a:lightRig rig="chilly" dir="t">
              <a:rot lat="0" lon="0" rev="18480000"/>
            </a:lightRig>
          </a:scene3d>
          <a:sp3d prstMaterial="clear">
            <a:bevelT h="63500"/>
          </a:sp3d>
        </p:spPr>
        <p:txBody>
          <a:bodyPr wrap="square">
            <a:spAutoFit/>
          </a:bodyPr>
          <a:lstStyle/>
          <a:p>
            <a:pPr marL="0" indent="0" algn="just">
              <a:buNone/>
            </a:pP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Політичне</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втручання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іноді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маскується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під</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проведення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реформ,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які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не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мають</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легітимної</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мети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підвищення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якості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здійснення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правосуддя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навпаки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спрямовані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на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кадрові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зміни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або</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зниження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гарантій</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суддівської</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незалежності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a:t>
            </a:r>
          </a:p>
        </p:txBody>
      </p:sp>
      <p:sp>
        <p:nvSpPr>
          <p:cNvPr id="10" name="TextBox 9">
            <a:extLst>
              <a:ext uri="{FF2B5EF4-FFF2-40B4-BE49-F238E27FC236}">
                <a16:creationId xmlns:a16="http://schemas.microsoft.com/office/drawing/2014/main" id="{A9E409E8-9410-287A-C528-C1649EF52D5D}"/>
              </a:ext>
            </a:extLst>
          </p:cNvPr>
          <p:cNvSpPr txBox="1"/>
          <p:nvPr/>
        </p:nvSpPr>
        <p:spPr>
          <a:xfrm>
            <a:off x="4471627" y="2342823"/>
            <a:ext cx="3248747" cy="2308324"/>
          </a:xfrm>
          <a:prstGeom prst="rect">
            <a:avLst/>
          </a:prstGeom>
          <a:solidFill>
            <a:schemeClr val="accent5">
              <a:lumMod val="20000"/>
              <a:lumOff val="80000"/>
            </a:schemeClr>
          </a:solidFill>
          <a:ln>
            <a:noFill/>
          </a:ln>
          <a:effectLst/>
          <a:scene3d>
            <a:camera prst="orthographicFront">
              <a:rot lat="0" lon="0" rev="0"/>
            </a:camera>
            <a:lightRig rig="chilly" dir="t">
              <a:rot lat="0" lon="0" rev="18480000"/>
            </a:lightRig>
          </a:scene3d>
          <a:sp3d prstMaterial="clear">
            <a:bevelT h="63500"/>
          </a:sp3d>
        </p:spPr>
        <p:txBody>
          <a:bodyPr wrap="square">
            <a:spAutoFit/>
          </a:bodyPr>
          <a:lstStyle/>
          <a:p>
            <a:pPr marL="0" indent="0" algn="just">
              <a:buNone/>
            </a:pP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У державах, де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відхід</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від</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демократичних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стандартів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є особливо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вираженим</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можуть</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зіштовхуватися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з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прямими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загрозами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своїй</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незалежності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особистій</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безпеці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Це</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може</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включати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спостереження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переслідування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публічне</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очорнення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або</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навіть</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фізичні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напади.</a:t>
            </a:r>
          </a:p>
        </p:txBody>
      </p:sp>
      <p:sp>
        <p:nvSpPr>
          <p:cNvPr id="11" name="TextBox 10">
            <a:extLst>
              <a:ext uri="{FF2B5EF4-FFF2-40B4-BE49-F238E27FC236}">
                <a16:creationId xmlns:a16="http://schemas.microsoft.com/office/drawing/2014/main" id="{0EC8801F-47E4-6A39-C6A5-6BA4DA86F1C1}"/>
              </a:ext>
            </a:extLst>
          </p:cNvPr>
          <p:cNvSpPr txBox="1"/>
          <p:nvPr/>
        </p:nvSpPr>
        <p:spPr>
          <a:xfrm>
            <a:off x="8608291" y="2342823"/>
            <a:ext cx="3248747" cy="2800767"/>
          </a:xfrm>
          <a:prstGeom prst="rect">
            <a:avLst/>
          </a:prstGeom>
          <a:solidFill>
            <a:schemeClr val="accent5">
              <a:lumMod val="20000"/>
              <a:lumOff val="80000"/>
            </a:schemeClr>
          </a:solidFill>
          <a:ln>
            <a:noFill/>
          </a:ln>
          <a:effectLst/>
          <a:scene3d>
            <a:camera prst="orthographicFront">
              <a:rot lat="0" lon="0" rev="0"/>
            </a:camera>
            <a:lightRig rig="chilly" dir="t">
              <a:rot lat="0" lon="0" rev="18480000"/>
            </a:lightRig>
          </a:scene3d>
          <a:sp3d prstMaterial="clear">
            <a:bevelT h="63500"/>
          </a:sp3d>
        </p:spPr>
        <p:txBody>
          <a:bodyPr wrap="square">
            <a:spAutoFit/>
          </a:bodyPr>
          <a:lstStyle/>
          <a:p>
            <a:pPr marL="0" indent="0" algn="just">
              <a:buNone/>
            </a:pP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Тиск</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на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з метою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схилення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їх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до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дотримання</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чи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підтримки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певних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політичних</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програм</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незалежно</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від</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того,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чи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такий</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тиск</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походить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ззовні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або</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має</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внутрішній</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характер у межах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самої</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судової</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влади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має</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шкідливі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наслідки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для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доброчесності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незалежності</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суддів</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довіри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суспільства</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до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судової</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влади</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та, </a:t>
            </a:r>
            <a:r>
              <a:rPr lang="ru-RU" sz="1600" dirty="0" err="1">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зрештою</a:t>
            </a:r>
            <a:r>
              <a:rPr lang="ru-RU" sz="1600" dirty="0">
                <a:solidFill>
                  <a:srgbClr val="00274E"/>
                </a:solidFill>
                <a:latin typeface="Roboto Condensed Light" panose="02000000000000000000" pitchFamily="2" charset="0"/>
                <a:ea typeface="Roboto Condensed Light" panose="02000000000000000000" pitchFamily="2" charset="0"/>
                <a:cs typeface="Times New Roman" panose="02020603050405020304" pitchFamily="18" charset="0"/>
              </a:rPr>
              <a:t>, для верховенства права.</a:t>
            </a:r>
          </a:p>
        </p:txBody>
      </p:sp>
    </p:spTree>
    <p:extLst>
      <p:ext uri="{BB962C8B-B14F-4D97-AF65-F5344CB8AC3E}">
        <p14:creationId xmlns:p14="http://schemas.microsoft.com/office/powerpoint/2010/main" val="3956409025"/>
      </p:ext>
    </p:extLst>
  </p:cSld>
  <p:clrMapOvr>
    <a:masterClrMapping/>
  </p:clrMapOvr>
  <p:transition spd="slow">
    <p:wipe dir="r"/>
  </p:transition>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Верховний Суд</Template>
  <TotalTime>2166</TotalTime>
  <Words>2814</Words>
  <Application>Microsoft Office PowerPoint</Application>
  <PresentationFormat>Широкий екран</PresentationFormat>
  <Paragraphs>213</Paragraphs>
  <Slides>19</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19</vt:i4>
      </vt:variant>
    </vt:vector>
  </HeadingPairs>
  <TitlesOfParts>
    <vt:vector size="25" baseType="lpstr">
      <vt:lpstr>Arial</vt:lpstr>
      <vt:lpstr>Calibri</vt:lpstr>
      <vt:lpstr>Calibri Light</vt:lpstr>
      <vt:lpstr>Roboto Condensed Light</vt:lpstr>
      <vt:lpstr>Wingdings</vt:lpstr>
      <vt:lpstr>Верховний Суд</vt:lpstr>
      <vt:lpstr>Презентація Висновку Консультативної ради європейських суддів № 28 (2025)  «Про важливість добробуту суддів для здійснення правосуддя»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Романів М.П.</cp:lastModifiedBy>
  <cp:revision>187</cp:revision>
  <dcterms:created xsi:type="dcterms:W3CDTF">2018-11-30T10:25:38Z</dcterms:created>
  <dcterms:modified xsi:type="dcterms:W3CDTF">2026-03-19T14:04:24Z</dcterms:modified>
</cp:coreProperties>
</file>