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402" r:id="rId2"/>
    <p:sldId id="463" r:id="rId3"/>
    <p:sldId id="439" r:id="rId4"/>
    <p:sldId id="466" r:id="rId5"/>
    <p:sldId id="468" r:id="rId6"/>
    <p:sldId id="440" r:id="rId7"/>
    <p:sldId id="429" r:id="rId8"/>
    <p:sldId id="441" r:id="rId9"/>
    <p:sldId id="428" r:id="rId10"/>
    <p:sldId id="464" r:id="rId11"/>
    <p:sldId id="465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17.06.2021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 та </a:t>
            </a:r>
            <a:r>
              <a:rPr lang="ru-RU" dirty="0" err="1" smtClean="0"/>
              <a:t>атестування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4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89-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3"/>
            <a:ext cx="8229600" cy="2499991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онлайн–круглих столів </a:t>
            </a:r>
          </a:p>
          <a:p>
            <a:pPr marL="0" indent="0" algn="ctr">
              <a:buNone/>
            </a:pP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України</a:t>
            </a:r>
            <a:r>
              <a:rPr lang="en-US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 Суми, Ужгород, Полтава, Рівне, Чернігів, Луцьк, </a:t>
            </a:r>
          </a:p>
          <a:p>
            <a:pPr marL="0" indent="0" algn="ctr">
              <a:buNone/>
            </a:pP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Житомир, Херсон, Миколаїв, Івано–Франківськ, Вінниця, </a:t>
            </a:r>
          </a:p>
          <a:p>
            <a:pPr marL="0" indent="0" algn="ctr">
              <a:buNone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Харків, Кропивницький, Тернопіль, Хмельницький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 році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681"/>
            <a:ext cx="4032990" cy="26895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824" y="3913475"/>
            <a:ext cx="5169176" cy="26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0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762189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68477"/>
            <a:ext cx="8064896" cy="364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1481" y="2950992"/>
            <a:ext cx="4184487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Онлайн–круглий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стіл</a:t>
            </a:r>
            <a:r>
              <a:rPr lang="ru-RU" sz="2000" dirty="0"/>
              <a:t> </a:t>
            </a:r>
            <a:endParaRPr lang="ru-RU" sz="2000" dirty="0" smtClean="0"/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</a:p>
          <a:p>
            <a:pPr algn="ctr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 – Дніпро – Запоріжжя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червня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946379" y="672370"/>
            <a:ext cx="5090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Практичність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онлайнових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для </a:t>
            </a:r>
          </a:p>
          <a:p>
            <a:pPr algn="ctr"/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94211"/>
            <a:ext cx="3296341" cy="377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5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512694"/>
            <a:ext cx="4866469" cy="3243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обраних на адміністративні посади в судах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навчання, визначених кваліфікаційним або дисциплінарним органом, для підвищення кваліфікації суддів, які тимчасово відсторонені від здійснення правосуддя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291512" cy="720081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05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судовою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3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44" y="4615971"/>
            <a:ext cx="2226556" cy="2226556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9664" y="3636544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83968" y="1346631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94984"/>
            <a:ext cx="4689646" cy="2870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10481</TotalTime>
  <Words>591</Words>
  <Application>Microsoft Office PowerPoint</Application>
  <PresentationFormat>Екран (4:3)</PresentationFormat>
  <Paragraphs>79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Правовий статус працівників Служби судової охорони </vt:lpstr>
      <vt:lpstr>Презентація PowerPoint</vt:lpstr>
      <vt:lpstr>Презентація PowerPoint</vt:lpstr>
      <vt:lpstr>Процес Підготовки </vt:lpstr>
      <vt:lpstr>Форми занять 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590</cp:revision>
  <dcterms:created xsi:type="dcterms:W3CDTF">2016-09-21T20:12:43Z</dcterms:created>
  <dcterms:modified xsi:type="dcterms:W3CDTF">2021-06-17T06:38:48Z</dcterms:modified>
</cp:coreProperties>
</file>