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0"/>
  </p:notesMasterIdLst>
  <p:sldIdLst>
    <p:sldId id="402" r:id="rId2"/>
    <p:sldId id="403" r:id="rId3"/>
    <p:sldId id="404" r:id="rId4"/>
    <p:sldId id="406" r:id="rId5"/>
    <p:sldId id="413" r:id="rId6"/>
    <p:sldId id="405" r:id="rId7"/>
    <p:sldId id="423" r:id="rId8"/>
    <p:sldId id="424" r:id="rId9"/>
    <p:sldId id="425" r:id="rId10"/>
    <p:sldId id="426" r:id="rId11"/>
    <p:sldId id="427" r:id="rId12"/>
    <p:sldId id="428" r:id="rId13"/>
    <p:sldId id="420" r:id="rId14"/>
    <p:sldId id="411" r:id="rId15"/>
    <p:sldId id="421" r:id="rId16"/>
    <p:sldId id="429" r:id="rId17"/>
    <p:sldId id="422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6E6924"/>
    <a:srgbClr val="F93B0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адміністративно - господарського забезпечення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5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Відділ забезпечення діяльності ректорату 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 підготовки викладачів</a:t>
          </a:r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LinFactNeighborX="-58286" custLinFactNeighborY="-347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82096" custScaleY="113136" custLinFactNeighborX="-1516" custLinFactNeighborY="-297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491176" custLinFactNeighborX="-346" custLinFactNeighborY="-331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72765" custScaleY="120110" custLinFactNeighborX="-44566" custLinFactNeighborY="-297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88809" custScaleY="194850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55492" custScaleY="120110" custLinFactNeighborX="-54165" custLinFactNeighborY="-297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87501" custScaleY="509226" custLinFactNeighborX="-10962" custLinFactNeighborY="-1513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6414" custScaleY="120110" custLinFactNeighborX="-33949" custLinFactNeighborY="-297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A7BA33E4-2EBB-4C12-8FE6-4945B5B8F463}" type="presOf" srcId="{CE2415DD-CD9C-4C6F-B731-B05F822D1D32}" destId="{BD04993E-897B-4D05-A41E-CD10FEE2DBE6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F4D4DE51-74A0-4218-8854-9AC28AA8B184}" type="presOf" srcId="{EF77D13F-7064-4A0F-9B92-731ECEE5D617}" destId="{D120D77A-60B6-49C3-99D5-65A1C9042979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2F2F9E2-AA5F-4D3C-8C56-220734F27A9E}" type="presOf" srcId="{BAEA83AE-8238-439B-967A-F6E1D353ABDF}" destId="{FA74E41D-B116-43E4-A1D0-38EF4FD06EFB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3B1CE616-5606-4252-8BC2-C75B939AC3AC}" type="presOf" srcId="{EAF669F1-465F-4506-B4CE-A924BE8CE66D}" destId="{FC6B11B5-1044-40C4-A5B3-C5D750A9A5C0}" srcOrd="0" destOrd="0" presId="urn:microsoft.com/office/officeart/2005/8/layout/hierarchy1"/>
    <dgm:cxn modelId="{FD83116D-7BF0-47B7-8EB9-3C0C9B8CFD84}" type="presOf" srcId="{5D1EC746-F5FC-4358-B570-95B74F857BEF}" destId="{53696040-16EC-4727-A86A-79B54C72633B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293D855D-C25D-43E4-B02F-3D051652D33B}" type="presOf" srcId="{A2F5CDE0-55F6-440E-95FD-3AB2B91B3F67}" destId="{2B8B7015-AB96-4F9D-9262-6441D65CFA43}" srcOrd="0" destOrd="0" presId="urn:microsoft.com/office/officeart/2005/8/layout/hierarchy1"/>
    <dgm:cxn modelId="{BF39E9D5-9CC2-4A39-8FC5-4A3F4FE8E4B9}" type="presOf" srcId="{B2AD752A-55DC-4C52-871A-BA546E6920D9}" destId="{64C8A136-AF3E-46A2-BAA6-8DC2B2FDA806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90DD8494-A533-4E6D-9204-97E4E247B83E}" type="presOf" srcId="{172FA471-972D-4369-9A7B-80819C157CE0}" destId="{03D556DB-47D3-4176-8A7F-6DBBE6719536}" srcOrd="0" destOrd="0" presId="urn:microsoft.com/office/officeart/2005/8/layout/hierarchy1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E550297D-0496-4162-9018-6468D7273C3E}" type="presParOf" srcId="{21F1D1E7-93F0-41B5-95AD-1704BAE3A644}" destId="{64C8A136-AF3E-46A2-BAA6-8DC2B2FDA806}" srcOrd="0" destOrd="0" presId="urn:microsoft.com/office/officeart/2005/8/layout/hierarchy1"/>
    <dgm:cxn modelId="{F6832A87-BBDD-42CA-BAFF-FC6AA80BC33B}" type="presParOf" srcId="{21F1D1E7-93F0-41B5-95AD-1704BAE3A644}" destId="{88F2D986-2817-43F4-B2C5-25396350794E}" srcOrd="1" destOrd="0" presId="urn:microsoft.com/office/officeart/2005/8/layout/hierarchy1"/>
    <dgm:cxn modelId="{5FEEDF7D-A85C-4EB9-9F02-281E22527C1A}" type="presParOf" srcId="{88F2D986-2817-43F4-B2C5-25396350794E}" destId="{6CD77BBA-E131-476F-A4B8-14DE24192558}" srcOrd="0" destOrd="0" presId="urn:microsoft.com/office/officeart/2005/8/layout/hierarchy1"/>
    <dgm:cxn modelId="{F0F00F4E-5EAB-4984-A388-634D8294CB26}" type="presParOf" srcId="{6CD77BBA-E131-476F-A4B8-14DE24192558}" destId="{BDEA7ADE-1AF0-4618-959F-4340C1AE1738}" srcOrd="0" destOrd="0" presId="urn:microsoft.com/office/officeart/2005/8/layout/hierarchy1"/>
    <dgm:cxn modelId="{AC3F2213-BD2B-4CB6-9C65-11A7E8388799}" type="presParOf" srcId="{6CD77BBA-E131-476F-A4B8-14DE24192558}" destId="{03D556DB-47D3-4176-8A7F-6DBBE6719536}" srcOrd="1" destOrd="0" presId="urn:microsoft.com/office/officeart/2005/8/layout/hierarchy1"/>
    <dgm:cxn modelId="{49930246-AC59-4314-AC6F-D1C187C8C9C7}" type="presParOf" srcId="{88F2D986-2817-43F4-B2C5-25396350794E}" destId="{800B0861-412F-483A-B387-7C72D315A3D8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17F8A529-A4AE-4663-9F2C-B17E21F05585}" type="presParOf" srcId="{FC91FAF4-AB47-4C8A-A55A-C64B34CCA24A}" destId="{53696040-16EC-4727-A86A-79B54C72633B}" srcOrd="0" destOrd="0" presId="urn:microsoft.com/office/officeart/2005/8/layout/hierarchy1"/>
    <dgm:cxn modelId="{80CC4B88-73B9-4313-A76E-7117B18EFD9D}" type="presParOf" srcId="{FC91FAF4-AB47-4C8A-A55A-C64B34CCA24A}" destId="{07B62886-6703-4202-8360-55A31570F79C}" srcOrd="1" destOrd="0" presId="urn:microsoft.com/office/officeart/2005/8/layout/hierarchy1"/>
    <dgm:cxn modelId="{9FB9EFFE-7242-435A-8E82-699461CACFB1}" type="presParOf" srcId="{07B62886-6703-4202-8360-55A31570F79C}" destId="{DFEE3312-5B9C-4CA2-B790-0FA00A6EE7D3}" srcOrd="0" destOrd="0" presId="urn:microsoft.com/office/officeart/2005/8/layout/hierarchy1"/>
    <dgm:cxn modelId="{700B805C-8958-428E-BCF9-231AA644F35D}" type="presParOf" srcId="{DFEE3312-5B9C-4CA2-B790-0FA00A6EE7D3}" destId="{D6DDE1C9-DA78-4976-A99C-9A0AFBB59470}" srcOrd="0" destOrd="0" presId="urn:microsoft.com/office/officeart/2005/8/layout/hierarchy1"/>
    <dgm:cxn modelId="{C725E00D-A54C-4F55-807C-C748B7F4B4DB}" type="presParOf" srcId="{DFEE3312-5B9C-4CA2-B790-0FA00A6EE7D3}" destId="{FC6B11B5-1044-40C4-A5B3-C5D750A9A5C0}" srcOrd="1" destOrd="0" presId="urn:microsoft.com/office/officeart/2005/8/layout/hierarchy1"/>
    <dgm:cxn modelId="{276F88FE-5C41-4A29-8514-0790B4F80E2C}" type="presParOf" srcId="{07B62886-6703-4202-8360-55A31570F79C}" destId="{05633DE7-261C-4CE1-9D60-F549B1D92759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AF6DD6CB-AB20-4F97-A6BD-AEFEA0AA32FF}" type="presParOf" srcId="{80151DEE-542B-433F-856E-E2700A391C81}" destId="{2B8B7015-AB96-4F9D-9262-6441D65CFA43}" srcOrd="0" destOrd="0" presId="urn:microsoft.com/office/officeart/2005/8/layout/hierarchy1"/>
    <dgm:cxn modelId="{B3A8B2AF-47A2-44C9-A4E4-12ADD7687034}" type="presParOf" srcId="{80151DEE-542B-433F-856E-E2700A391C81}" destId="{22C7DAD7-BBAE-436E-9F7C-A83457EEF6D9}" srcOrd="1" destOrd="0" presId="urn:microsoft.com/office/officeart/2005/8/layout/hierarchy1"/>
    <dgm:cxn modelId="{E18EB073-73C7-4556-AB99-1434CA7A6315}" type="presParOf" srcId="{22C7DAD7-BBAE-436E-9F7C-A83457EEF6D9}" destId="{2B553403-251F-4771-AFD2-B432837E26B0}" srcOrd="0" destOrd="0" presId="urn:microsoft.com/office/officeart/2005/8/layout/hierarchy1"/>
    <dgm:cxn modelId="{96E2FD82-38DC-4EF6-AF56-1DF703469DF0}" type="presParOf" srcId="{2B553403-251F-4771-AFD2-B432837E26B0}" destId="{E1707B9F-D26E-45E8-BD24-4CDD251CBCD8}" srcOrd="0" destOrd="0" presId="urn:microsoft.com/office/officeart/2005/8/layout/hierarchy1"/>
    <dgm:cxn modelId="{DF9A6C8C-7680-40EA-A16F-DB71B1DF38A1}" type="presParOf" srcId="{2B553403-251F-4771-AFD2-B432837E26B0}" destId="{D120D77A-60B6-49C3-99D5-65A1C9042979}" srcOrd="1" destOrd="0" presId="urn:microsoft.com/office/officeart/2005/8/layout/hierarchy1"/>
    <dgm:cxn modelId="{9766B8BA-2D60-4266-A15E-C6BCD320B1D6}" type="presParOf" srcId="{22C7DAD7-BBAE-436E-9F7C-A83457EEF6D9}" destId="{F59EEDC3-B558-47EF-BCD2-3CF81BD9962F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25B0076A-6810-4D13-9584-E1A875077A37}" type="presParOf" srcId="{21C97C0A-C6DC-4DB5-BD3E-95F0AA2C5962}" destId="{FA74E41D-B116-43E4-A1D0-38EF4FD06EFB}" srcOrd="0" destOrd="0" presId="urn:microsoft.com/office/officeart/2005/8/layout/hierarchy1"/>
    <dgm:cxn modelId="{7B60CED9-042B-448A-9D42-F2E704764057}" type="presParOf" srcId="{21C97C0A-C6DC-4DB5-BD3E-95F0AA2C5962}" destId="{A4A264BB-9382-49B9-A273-18B1FB33F7E9}" srcOrd="1" destOrd="0" presId="urn:microsoft.com/office/officeart/2005/8/layout/hierarchy1"/>
    <dgm:cxn modelId="{D3FDA81C-D26F-4E21-B084-788E8FE83757}" type="presParOf" srcId="{A4A264BB-9382-49B9-A273-18B1FB33F7E9}" destId="{6BBA4267-A087-41BB-B4D9-B318EA5A6F24}" srcOrd="0" destOrd="0" presId="urn:microsoft.com/office/officeart/2005/8/layout/hierarchy1"/>
    <dgm:cxn modelId="{671C8FBF-9B09-4732-A9B8-720D62D9CC47}" type="presParOf" srcId="{6BBA4267-A087-41BB-B4D9-B318EA5A6F24}" destId="{01490953-30E7-4A2C-B88E-DC56CC3F0195}" srcOrd="0" destOrd="0" presId="urn:microsoft.com/office/officeart/2005/8/layout/hierarchy1"/>
    <dgm:cxn modelId="{1418CC81-4977-4857-B4A3-BAA302A377A5}" type="presParOf" srcId="{6BBA4267-A087-41BB-B4D9-B318EA5A6F24}" destId="{BD04993E-897B-4D05-A41E-CD10FEE2DBE6}" srcOrd="1" destOrd="0" presId="urn:microsoft.com/office/officeart/2005/8/layout/hierarchy1"/>
    <dgm:cxn modelId="{34440E4C-7B63-47AC-BA10-734D2A55A2DB}" type="presParOf" srcId="{A4A264BB-9382-49B9-A273-18B1FB33F7E9}" destId="{90E5E840-3698-4F32-ACD3-FBC046350E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11B219-85C2-4DF3-943C-6FD51445CE3B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1CB359A-1C61-420D-A251-8CFAB3CB69FE}">
      <dgm:prSet phldrT="[Текст]" custT="1"/>
      <dgm:spPr/>
      <dgm:t>
        <a:bodyPr/>
        <a:lstStyle/>
        <a:p>
          <a:r>
            <a:rPr lang="uk-UA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Планування</a:t>
          </a:r>
          <a:endParaRPr lang="uk-UA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B314EC9-C9A5-4E90-9344-F7EFE9C5C76D}" type="parTrans" cxnId="{283A6AAA-B8F6-4CBA-86FD-05DA89B6A360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CB8BC8-C842-4540-83DF-A444FC8ED820}" type="sibTrans" cxnId="{283A6AAA-B8F6-4CBA-86FD-05DA89B6A360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739146-9FAD-4580-93B6-6B990B7E1E1D}">
      <dgm:prSet phldrT="[Текст]" custT="1"/>
      <dgm:spPr/>
      <dgm:t>
        <a:bodyPr/>
        <a:lstStyle/>
        <a:p>
          <a:r>
            <a:rPr lang="uk-UA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Проведення підготовки</a:t>
          </a:r>
          <a:endParaRPr lang="uk-UA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87805BD-7169-4D7A-8C43-CF73090ACB8B}" type="parTrans" cxnId="{10775E3F-5AC6-4C09-9941-E22B0C130367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4B62E8-9052-492D-9309-D11E3DA66441}" type="sibTrans" cxnId="{10775E3F-5AC6-4C09-9941-E22B0C130367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47CC6F-9A95-42C8-A000-C298F1A9E15F}">
      <dgm:prSet phldrT="[Текст]" custT="1"/>
      <dgm:spPr/>
      <dgm:t>
        <a:bodyPr/>
        <a:lstStyle/>
        <a:p>
          <a:r>
            <a:rPr lang="uk-UA" sz="19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Облік і контроль</a:t>
          </a:r>
          <a:endParaRPr lang="uk-UA" sz="19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254B461-EDA2-49D5-9347-95D63E27CF46}" type="parTrans" cxnId="{90297154-637A-4420-BF95-6D8A0F167180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00D13E-9468-4AF2-8A88-1AAD0764A736}" type="sibTrans" cxnId="{90297154-637A-4420-BF95-6D8A0F167180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34D46F-8159-489F-920B-6B75D1A33C0F}">
      <dgm:prSet custT="1"/>
      <dgm:spPr/>
      <dgm:t>
        <a:bodyPr/>
        <a:lstStyle/>
        <a:p>
          <a:r>
            <a:rPr lang="uk-UA" sz="19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uk-UA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D22CBFF-3ADB-4E48-A906-6C50EEB1795B}" type="parTrans" cxnId="{32FD0E8A-A372-425A-A3A1-E9528F7CE0D1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EA5299-074D-405C-83E8-8733D92D7AA0}" type="sibTrans" cxnId="{32FD0E8A-A372-425A-A3A1-E9528F7CE0D1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347C7C-9C2E-4EBA-BA84-83DCCFB81BCF}">
      <dgm:prSet custT="1"/>
      <dgm:spPr/>
      <dgm:t>
        <a:bodyPr/>
        <a:lstStyle/>
        <a:p>
          <a:r>
            <a:rPr lang="uk-UA" sz="19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Організація</a:t>
          </a:r>
          <a:endParaRPr lang="uk-UA" sz="19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A3F9FF-106D-437F-8F08-8AD9170C1BE6}" type="parTrans" cxnId="{D7F18793-BB01-49D3-A97C-9288E5D96CFB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662A42-6D5E-4882-B699-64264319EED5}" type="sibTrans" cxnId="{D7F18793-BB01-49D3-A97C-9288E5D96CFB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AFD1A6-8783-4DDA-9EE3-C4AF83605D8E}" type="pres">
      <dgm:prSet presAssocID="{8311B219-85C2-4DF3-943C-6FD51445CE3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E5B7B06-15C7-4D67-9342-390685DD6D80}" type="pres">
      <dgm:prSet presAssocID="{01CB359A-1C61-420D-A251-8CFAB3CB69FE}" presName="horFlow" presStyleCnt="0"/>
      <dgm:spPr/>
    </dgm:pt>
    <dgm:pt modelId="{53E5F2C0-D720-4BF9-A0BA-5BBFC962C020}" type="pres">
      <dgm:prSet presAssocID="{01CB359A-1C61-420D-A251-8CFAB3CB69FE}" presName="bigChev" presStyleLbl="node1" presStyleIdx="0" presStyleCnt="5" custLinFactNeighborX="-50916" custLinFactNeighborY="-269"/>
      <dgm:spPr/>
      <dgm:t>
        <a:bodyPr/>
        <a:lstStyle/>
        <a:p>
          <a:endParaRPr lang="uk-UA"/>
        </a:p>
      </dgm:t>
    </dgm:pt>
    <dgm:pt modelId="{372C0441-74FE-4B52-B8DD-FA4BB64C1BD8}" type="pres">
      <dgm:prSet presAssocID="{01CB359A-1C61-420D-A251-8CFAB3CB69FE}" presName="vSp" presStyleCnt="0"/>
      <dgm:spPr/>
    </dgm:pt>
    <dgm:pt modelId="{D1755F9E-643C-451F-B188-5B032C5CE64C}" type="pres">
      <dgm:prSet presAssocID="{55347C7C-9C2E-4EBA-BA84-83DCCFB81BCF}" presName="horFlow" presStyleCnt="0"/>
      <dgm:spPr/>
    </dgm:pt>
    <dgm:pt modelId="{3F5B027A-0E71-42D6-833C-5E9668058CA9}" type="pres">
      <dgm:prSet presAssocID="{55347C7C-9C2E-4EBA-BA84-83DCCFB81BCF}" presName="bigChev" presStyleLbl="node1" presStyleIdx="1" presStyleCnt="5" custLinFactNeighborX="-31824" custLinFactNeighborY="-11989"/>
      <dgm:spPr/>
      <dgm:t>
        <a:bodyPr/>
        <a:lstStyle/>
        <a:p>
          <a:endParaRPr lang="uk-UA"/>
        </a:p>
      </dgm:t>
    </dgm:pt>
    <dgm:pt modelId="{3F4B7FC4-270C-4A54-B080-1A6911F82561}" type="pres">
      <dgm:prSet presAssocID="{55347C7C-9C2E-4EBA-BA84-83DCCFB81BCF}" presName="vSp" presStyleCnt="0"/>
      <dgm:spPr/>
    </dgm:pt>
    <dgm:pt modelId="{F6F5D583-3751-4985-9ED0-9415865F1C57}" type="pres">
      <dgm:prSet presAssocID="{2D739146-9FAD-4580-93B6-6B990B7E1E1D}" presName="horFlow" presStyleCnt="0"/>
      <dgm:spPr/>
    </dgm:pt>
    <dgm:pt modelId="{B3AF9764-18E7-426E-B4EC-FC5D86E2050D}" type="pres">
      <dgm:prSet presAssocID="{2D739146-9FAD-4580-93B6-6B990B7E1E1D}" presName="bigChev" presStyleLbl="node1" presStyleIdx="2" presStyleCnt="5" custLinFactNeighborX="-10004" custLinFactNeighborY="-23709"/>
      <dgm:spPr/>
      <dgm:t>
        <a:bodyPr/>
        <a:lstStyle/>
        <a:p>
          <a:endParaRPr lang="uk-UA"/>
        </a:p>
      </dgm:t>
    </dgm:pt>
    <dgm:pt modelId="{E26C3A66-021E-47AD-9F00-1902AB474FBD}" type="pres">
      <dgm:prSet presAssocID="{2D739146-9FAD-4580-93B6-6B990B7E1E1D}" presName="vSp" presStyleCnt="0"/>
      <dgm:spPr/>
    </dgm:pt>
    <dgm:pt modelId="{CDCD9E6E-4DF1-4307-93BC-382AAF2650D8}" type="pres">
      <dgm:prSet presAssocID="{B647CC6F-9A95-42C8-A000-C298F1A9E15F}" presName="horFlow" presStyleCnt="0"/>
      <dgm:spPr/>
    </dgm:pt>
    <dgm:pt modelId="{6ED51595-5E37-4851-92A8-6EF321212516}" type="pres">
      <dgm:prSet presAssocID="{B647CC6F-9A95-42C8-A000-C298F1A9E15F}" presName="bigChev" presStyleLbl="node1" presStyleIdx="3" presStyleCnt="5" custLinFactNeighborX="9088" custLinFactNeighborY="-35429"/>
      <dgm:spPr/>
      <dgm:t>
        <a:bodyPr/>
        <a:lstStyle/>
        <a:p>
          <a:endParaRPr lang="uk-UA"/>
        </a:p>
      </dgm:t>
    </dgm:pt>
    <dgm:pt modelId="{207EF078-155B-4D0B-B5C2-D987D69D9271}" type="pres">
      <dgm:prSet presAssocID="{B647CC6F-9A95-42C8-A000-C298F1A9E15F}" presName="vSp" presStyleCnt="0"/>
      <dgm:spPr/>
    </dgm:pt>
    <dgm:pt modelId="{5BC06457-A8A6-474B-BA4D-72D96288FC9F}" type="pres">
      <dgm:prSet presAssocID="{1A34D46F-8159-489F-920B-6B75D1A33C0F}" presName="horFlow" presStyleCnt="0"/>
      <dgm:spPr/>
    </dgm:pt>
    <dgm:pt modelId="{14B8BB22-8775-434A-85E8-3E52B6F30948}" type="pres">
      <dgm:prSet presAssocID="{1A34D46F-8159-489F-920B-6B75D1A33C0F}" presName="bigChev" presStyleLbl="node1" presStyleIdx="4" presStyleCnt="5" custLinFactNeighborX="30908" custLinFactNeighborY="-47149"/>
      <dgm:spPr/>
      <dgm:t>
        <a:bodyPr/>
        <a:lstStyle/>
        <a:p>
          <a:endParaRPr lang="uk-UA"/>
        </a:p>
      </dgm:t>
    </dgm:pt>
  </dgm:ptLst>
  <dgm:cxnLst>
    <dgm:cxn modelId="{10775E3F-5AC6-4C09-9941-E22B0C130367}" srcId="{8311B219-85C2-4DF3-943C-6FD51445CE3B}" destId="{2D739146-9FAD-4580-93B6-6B990B7E1E1D}" srcOrd="2" destOrd="0" parTransId="{187805BD-7169-4D7A-8C43-CF73090ACB8B}" sibTransId="{1F4B62E8-9052-492D-9309-D11E3DA66441}"/>
    <dgm:cxn modelId="{11F6EE6E-BEE9-43C9-9EBD-BE678A9004E3}" type="presOf" srcId="{01CB359A-1C61-420D-A251-8CFAB3CB69FE}" destId="{53E5F2C0-D720-4BF9-A0BA-5BBFC962C020}" srcOrd="0" destOrd="0" presId="urn:microsoft.com/office/officeart/2005/8/layout/lProcess3"/>
    <dgm:cxn modelId="{7E3ED4CF-045E-4369-9D7A-6ED116F0313D}" type="presOf" srcId="{8311B219-85C2-4DF3-943C-6FD51445CE3B}" destId="{6BAFD1A6-8783-4DDA-9EE3-C4AF83605D8E}" srcOrd="0" destOrd="0" presId="urn:microsoft.com/office/officeart/2005/8/layout/lProcess3"/>
    <dgm:cxn modelId="{C46C0A5E-D0F1-4F8A-AA4A-7D91B63753DD}" type="presOf" srcId="{55347C7C-9C2E-4EBA-BA84-83DCCFB81BCF}" destId="{3F5B027A-0E71-42D6-833C-5E9668058CA9}" srcOrd="0" destOrd="0" presId="urn:microsoft.com/office/officeart/2005/8/layout/lProcess3"/>
    <dgm:cxn modelId="{02E23B71-566D-4411-A8C3-0E147A5EA939}" type="presOf" srcId="{1A34D46F-8159-489F-920B-6B75D1A33C0F}" destId="{14B8BB22-8775-434A-85E8-3E52B6F30948}" srcOrd="0" destOrd="0" presId="urn:microsoft.com/office/officeart/2005/8/layout/lProcess3"/>
    <dgm:cxn modelId="{D7F18793-BB01-49D3-A97C-9288E5D96CFB}" srcId="{8311B219-85C2-4DF3-943C-6FD51445CE3B}" destId="{55347C7C-9C2E-4EBA-BA84-83DCCFB81BCF}" srcOrd="1" destOrd="0" parTransId="{DCA3F9FF-106D-437F-8F08-8AD9170C1BE6}" sibTransId="{07662A42-6D5E-4882-B699-64264319EED5}"/>
    <dgm:cxn modelId="{90297154-637A-4420-BF95-6D8A0F167180}" srcId="{8311B219-85C2-4DF3-943C-6FD51445CE3B}" destId="{B647CC6F-9A95-42C8-A000-C298F1A9E15F}" srcOrd="3" destOrd="0" parTransId="{3254B461-EDA2-49D5-9347-95D63E27CF46}" sibTransId="{2F00D13E-9468-4AF2-8A88-1AAD0764A736}"/>
    <dgm:cxn modelId="{32FD0E8A-A372-425A-A3A1-E9528F7CE0D1}" srcId="{8311B219-85C2-4DF3-943C-6FD51445CE3B}" destId="{1A34D46F-8159-489F-920B-6B75D1A33C0F}" srcOrd="4" destOrd="0" parTransId="{6D22CBFF-3ADB-4E48-A906-6C50EEB1795B}" sibTransId="{5BEA5299-074D-405C-83E8-8733D92D7AA0}"/>
    <dgm:cxn modelId="{466B3A44-50B5-4A1B-B95A-DAAD021B6817}" type="presOf" srcId="{2D739146-9FAD-4580-93B6-6B990B7E1E1D}" destId="{B3AF9764-18E7-426E-B4EC-FC5D86E2050D}" srcOrd="0" destOrd="0" presId="urn:microsoft.com/office/officeart/2005/8/layout/lProcess3"/>
    <dgm:cxn modelId="{ED18FB6A-8AC7-45DF-A5BE-31F15EADF9D2}" type="presOf" srcId="{B647CC6F-9A95-42C8-A000-C298F1A9E15F}" destId="{6ED51595-5E37-4851-92A8-6EF321212516}" srcOrd="0" destOrd="0" presId="urn:microsoft.com/office/officeart/2005/8/layout/lProcess3"/>
    <dgm:cxn modelId="{283A6AAA-B8F6-4CBA-86FD-05DA89B6A360}" srcId="{8311B219-85C2-4DF3-943C-6FD51445CE3B}" destId="{01CB359A-1C61-420D-A251-8CFAB3CB69FE}" srcOrd="0" destOrd="0" parTransId="{0B314EC9-C9A5-4E90-9344-F7EFE9C5C76D}" sibTransId="{90CB8BC8-C842-4540-83DF-A444FC8ED820}"/>
    <dgm:cxn modelId="{247374D8-3700-401D-9D35-5654AB7775DC}" type="presParOf" srcId="{6BAFD1A6-8783-4DDA-9EE3-C4AF83605D8E}" destId="{7E5B7B06-15C7-4D67-9342-390685DD6D80}" srcOrd="0" destOrd="0" presId="urn:microsoft.com/office/officeart/2005/8/layout/lProcess3"/>
    <dgm:cxn modelId="{A87EEDA6-55D2-4057-906B-04BBCAA08616}" type="presParOf" srcId="{7E5B7B06-15C7-4D67-9342-390685DD6D80}" destId="{53E5F2C0-D720-4BF9-A0BA-5BBFC962C020}" srcOrd="0" destOrd="0" presId="urn:microsoft.com/office/officeart/2005/8/layout/lProcess3"/>
    <dgm:cxn modelId="{0E80484A-467F-4BEE-AD80-A35133CEB2A6}" type="presParOf" srcId="{6BAFD1A6-8783-4DDA-9EE3-C4AF83605D8E}" destId="{372C0441-74FE-4B52-B8DD-FA4BB64C1BD8}" srcOrd="1" destOrd="0" presId="urn:microsoft.com/office/officeart/2005/8/layout/lProcess3"/>
    <dgm:cxn modelId="{EDCA128E-A0A2-4424-91B9-209982FC97C0}" type="presParOf" srcId="{6BAFD1A6-8783-4DDA-9EE3-C4AF83605D8E}" destId="{D1755F9E-643C-451F-B188-5B032C5CE64C}" srcOrd="2" destOrd="0" presId="urn:microsoft.com/office/officeart/2005/8/layout/lProcess3"/>
    <dgm:cxn modelId="{2C5B2AE2-6264-4BDC-8106-869BCD29F6DD}" type="presParOf" srcId="{D1755F9E-643C-451F-B188-5B032C5CE64C}" destId="{3F5B027A-0E71-42D6-833C-5E9668058CA9}" srcOrd="0" destOrd="0" presId="urn:microsoft.com/office/officeart/2005/8/layout/lProcess3"/>
    <dgm:cxn modelId="{3637D1A4-E3E3-4B5A-AE55-F8B277D52860}" type="presParOf" srcId="{6BAFD1A6-8783-4DDA-9EE3-C4AF83605D8E}" destId="{3F4B7FC4-270C-4A54-B080-1A6911F82561}" srcOrd="3" destOrd="0" presId="urn:microsoft.com/office/officeart/2005/8/layout/lProcess3"/>
    <dgm:cxn modelId="{B295354F-368C-4B76-8C60-37412154CCEE}" type="presParOf" srcId="{6BAFD1A6-8783-4DDA-9EE3-C4AF83605D8E}" destId="{F6F5D583-3751-4985-9ED0-9415865F1C57}" srcOrd="4" destOrd="0" presId="urn:microsoft.com/office/officeart/2005/8/layout/lProcess3"/>
    <dgm:cxn modelId="{C327493B-1DD9-4AE9-8FF3-810CFA6A0131}" type="presParOf" srcId="{F6F5D583-3751-4985-9ED0-9415865F1C57}" destId="{B3AF9764-18E7-426E-B4EC-FC5D86E2050D}" srcOrd="0" destOrd="0" presId="urn:microsoft.com/office/officeart/2005/8/layout/lProcess3"/>
    <dgm:cxn modelId="{98F8FEE9-04AC-40D3-A95F-6C612E68A327}" type="presParOf" srcId="{6BAFD1A6-8783-4DDA-9EE3-C4AF83605D8E}" destId="{E26C3A66-021E-47AD-9F00-1902AB474FBD}" srcOrd="5" destOrd="0" presId="urn:microsoft.com/office/officeart/2005/8/layout/lProcess3"/>
    <dgm:cxn modelId="{C7CA5339-186D-4CE5-99AA-E1D36BB2E35E}" type="presParOf" srcId="{6BAFD1A6-8783-4DDA-9EE3-C4AF83605D8E}" destId="{CDCD9E6E-4DF1-4307-93BC-382AAF2650D8}" srcOrd="6" destOrd="0" presId="urn:microsoft.com/office/officeart/2005/8/layout/lProcess3"/>
    <dgm:cxn modelId="{4D0B59C0-A68A-4360-B834-65FCDFDCA692}" type="presParOf" srcId="{CDCD9E6E-4DF1-4307-93BC-382AAF2650D8}" destId="{6ED51595-5E37-4851-92A8-6EF321212516}" srcOrd="0" destOrd="0" presId="urn:microsoft.com/office/officeart/2005/8/layout/lProcess3"/>
    <dgm:cxn modelId="{C28C24E5-260B-4689-8127-5E173DDF8446}" type="presParOf" srcId="{6BAFD1A6-8783-4DDA-9EE3-C4AF83605D8E}" destId="{207EF078-155B-4D0B-B5C2-D987D69D9271}" srcOrd="7" destOrd="0" presId="urn:microsoft.com/office/officeart/2005/8/layout/lProcess3"/>
    <dgm:cxn modelId="{ABD54DCF-353E-4776-8A90-6CCC263E760B}" type="presParOf" srcId="{6BAFD1A6-8783-4DDA-9EE3-C4AF83605D8E}" destId="{5BC06457-A8A6-474B-BA4D-72D96288FC9F}" srcOrd="8" destOrd="0" presId="urn:microsoft.com/office/officeart/2005/8/layout/lProcess3"/>
    <dgm:cxn modelId="{DB1F3CF2-2C2C-438B-BD2C-891C0BCCDE6F}" type="presParOf" srcId="{5BC06457-A8A6-474B-BA4D-72D96288FC9F}" destId="{14B8BB22-8775-434A-85E8-3E52B6F3094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5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5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6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6" custScaleX="190450" custScaleY="3105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6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6" custScaleX="172271" custScaleY="300500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5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5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6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6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5" custScaleX="119438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5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6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6" custScaleX="147254" custScaleY="3525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5" custScaleX="119438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5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6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6" custScaleX="132246" custScaleY="2131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5" custScaleX="119438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5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6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6" custScaleX="115829" custScaleY="3789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4E41D-B116-43E4-A1D0-38EF4FD06EFB}">
      <dsp:nvSpPr>
        <dsp:cNvPr id="0" name=""/>
        <dsp:cNvSpPr/>
      </dsp:nvSpPr>
      <dsp:spPr>
        <a:xfrm>
          <a:off x="7754010" y="1752515"/>
          <a:ext cx="382875" cy="54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570"/>
              </a:lnTo>
              <a:lnTo>
                <a:pt x="382875" y="436570"/>
              </a:lnTo>
              <a:lnTo>
                <a:pt x="382875" y="54104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3921628" y="597105"/>
          <a:ext cx="3832382" cy="295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62"/>
              </a:lnTo>
              <a:lnTo>
                <a:pt x="3832382" y="190762"/>
              </a:lnTo>
              <a:lnTo>
                <a:pt x="3832382" y="29524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5629340" y="1752515"/>
          <a:ext cx="487242" cy="43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217"/>
              </a:lnTo>
              <a:lnTo>
                <a:pt x="487242" y="328217"/>
              </a:lnTo>
              <a:lnTo>
                <a:pt x="487242" y="4326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921628" y="597105"/>
          <a:ext cx="1707711" cy="295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62"/>
              </a:lnTo>
              <a:lnTo>
                <a:pt x="1707711" y="190762"/>
              </a:lnTo>
              <a:lnTo>
                <a:pt x="1707711" y="29524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364969" y="1752515"/>
          <a:ext cx="454727" cy="435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497"/>
              </a:lnTo>
              <a:lnTo>
                <a:pt x="454727" y="331497"/>
              </a:lnTo>
              <a:lnTo>
                <a:pt x="454727" y="43597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364969" y="597105"/>
          <a:ext cx="556659" cy="295240"/>
        </a:xfrm>
        <a:custGeom>
          <a:avLst/>
          <a:gdLst/>
          <a:ahLst/>
          <a:cxnLst/>
          <a:rect l="0" t="0" r="0" b="0"/>
          <a:pathLst>
            <a:path>
              <a:moveTo>
                <a:pt x="556659" y="0"/>
              </a:moveTo>
              <a:lnTo>
                <a:pt x="556659" y="190762"/>
              </a:lnTo>
              <a:lnTo>
                <a:pt x="0" y="190762"/>
              </a:lnTo>
              <a:lnTo>
                <a:pt x="0" y="29524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1215848" y="1702571"/>
          <a:ext cx="91440" cy="3040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524"/>
              </a:lnTo>
              <a:lnTo>
                <a:pt x="58915" y="199524"/>
              </a:lnTo>
              <a:lnTo>
                <a:pt x="58915" y="30400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261568" y="597105"/>
          <a:ext cx="2660059" cy="295240"/>
        </a:xfrm>
        <a:custGeom>
          <a:avLst/>
          <a:gdLst/>
          <a:ahLst/>
          <a:cxnLst/>
          <a:rect l="0" t="0" r="0" b="0"/>
          <a:pathLst>
            <a:path>
              <a:moveTo>
                <a:pt x="2660059" y="0"/>
              </a:moveTo>
              <a:lnTo>
                <a:pt x="2660059" y="190762"/>
              </a:lnTo>
              <a:lnTo>
                <a:pt x="0" y="190762"/>
              </a:lnTo>
              <a:lnTo>
                <a:pt x="0" y="29524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357730" y="-119045"/>
          <a:ext cx="1127797" cy="716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483040" y="0"/>
          <a:ext cx="1127797" cy="71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4015" y="20975"/>
        <a:ext cx="1085847" cy="674201"/>
      </dsp:txXfrm>
    </dsp:sp>
    <dsp:sp modelId="{CA8B6CCA-A55D-46C2-8DCA-9C0E5872A452}">
      <dsp:nvSpPr>
        <dsp:cNvPr id="0" name=""/>
        <dsp:cNvSpPr/>
      </dsp:nvSpPr>
      <dsp:spPr>
        <a:xfrm>
          <a:off x="234732" y="892346"/>
          <a:ext cx="2053673" cy="810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360043" y="1011391"/>
          <a:ext cx="2053673" cy="810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83774" y="1035122"/>
        <a:ext cx="2006211" cy="762762"/>
      </dsp:txXfrm>
    </dsp:sp>
    <dsp:sp modelId="{BDEA7ADE-1AF0-4618-959F-4340C1AE1738}">
      <dsp:nvSpPr>
        <dsp:cNvPr id="0" name=""/>
        <dsp:cNvSpPr/>
      </dsp:nvSpPr>
      <dsp:spPr>
        <a:xfrm>
          <a:off x="1159" y="2006574"/>
          <a:ext cx="2547208" cy="3517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126470" y="2125619"/>
          <a:ext cx="2547208" cy="3517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201075" y="2200224"/>
        <a:ext cx="2397998" cy="3368352"/>
      </dsp:txXfrm>
    </dsp:sp>
    <dsp:sp modelId="{4B9097F8-9C96-463F-B0C6-A7CEC45DE856}">
      <dsp:nvSpPr>
        <dsp:cNvPr id="0" name=""/>
        <dsp:cNvSpPr/>
      </dsp:nvSpPr>
      <dsp:spPr>
        <a:xfrm>
          <a:off x="2390750" y="892346"/>
          <a:ext cx="1948438" cy="860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516060" y="1011391"/>
          <a:ext cx="1948438" cy="860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5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41253" y="1036584"/>
        <a:ext cx="1898052" cy="809783"/>
      </dsp:txXfrm>
    </dsp:sp>
    <dsp:sp modelId="{D6DDE1C9-DA78-4976-A99C-9A0AFBB59470}">
      <dsp:nvSpPr>
        <dsp:cNvPr id="0" name=""/>
        <dsp:cNvSpPr/>
      </dsp:nvSpPr>
      <dsp:spPr>
        <a:xfrm>
          <a:off x="2755005" y="2188490"/>
          <a:ext cx="2129382" cy="1395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2880316" y="2307536"/>
          <a:ext cx="2129382" cy="1395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1186" y="2348406"/>
        <a:ext cx="2047642" cy="1313680"/>
      </dsp:txXfrm>
    </dsp:sp>
    <dsp:sp modelId="{76204DBA-4949-46E8-97D2-161593287AEA}">
      <dsp:nvSpPr>
        <dsp:cNvPr id="0" name=""/>
        <dsp:cNvSpPr/>
      </dsp:nvSpPr>
      <dsp:spPr>
        <a:xfrm>
          <a:off x="4752523" y="892346"/>
          <a:ext cx="1753634" cy="860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877833" y="1011391"/>
          <a:ext cx="1753634" cy="860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903026" y="1036584"/>
        <a:ext cx="1703248" cy="809783"/>
      </dsp:txXfrm>
    </dsp:sp>
    <dsp:sp modelId="{E1707B9F-D26E-45E8-BD24-4CDD251CBCD8}">
      <dsp:nvSpPr>
        <dsp:cNvPr id="0" name=""/>
        <dsp:cNvSpPr/>
      </dsp:nvSpPr>
      <dsp:spPr>
        <a:xfrm>
          <a:off x="5059266" y="2185210"/>
          <a:ext cx="2114630" cy="3646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5184577" y="2304256"/>
          <a:ext cx="2114630" cy="3646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адміністративно - господарського забезпечення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246512" y="2366191"/>
        <a:ext cx="1990760" cy="3522957"/>
      </dsp:txXfrm>
    </dsp:sp>
    <dsp:sp modelId="{C388A6A5-2D25-4463-A7A6-F94D2DEF4B04}">
      <dsp:nvSpPr>
        <dsp:cNvPr id="0" name=""/>
        <dsp:cNvSpPr/>
      </dsp:nvSpPr>
      <dsp:spPr>
        <a:xfrm>
          <a:off x="6984774" y="892346"/>
          <a:ext cx="1538473" cy="860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7110085" y="1011391"/>
          <a:ext cx="1538473" cy="860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Відділ забезпечення діяльності ректорату 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7135278" y="1036584"/>
        <a:ext cx="1488087" cy="809783"/>
      </dsp:txXfrm>
    </dsp:sp>
    <dsp:sp modelId="{01490953-30E7-4A2C-B88E-DC56CC3F0195}">
      <dsp:nvSpPr>
        <dsp:cNvPr id="0" name=""/>
        <dsp:cNvSpPr/>
      </dsp:nvSpPr>
      <dsp:spPr>
        <a:xfrm>
          <a:off x="7572988" y="2293564"/>
          <a:ext cx="1127797" cy="716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7698298" y="2412609"/>
          <a:ext cx="1127797" cy="71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 підготовки викладачів</a:t>
          </a: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719273" y="2433584"/>
        <a:ext cx="1085847" cy="674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5F2C0-D720-4BF9-A0BA-5BBFC962C020}">
      <dsp:nvSpPr>
        <dsp:cNvPr id="0" name=""/>
        <dsp:cNvSpPr/>
      </dsp:nvSpPr>
      <dsp:spPr>
        <a:xfrm>
          <a:off x="104374" y="0"/>
          <a:ext cx="2608039" cy="10432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Планування</a:t>
          </a:r>
          <a:endParaRPr lang="uk-UA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25982" y="0"/>
        <a:ext cx="1564824" cy="1043215"/>
      </dsp:txXfrm>
    </dsp:sp>
    <dsp:sp modelId="{3F5B027A-0E71-42D6-833C-5E9668058CA9}">
      <dsp:nvSpPr>
        <dsp:cNvPr id="0" name=""/>
        <dsp:cNvSpPr/>
      </dsp:nvSpPr>
      <dsp:spPr>
        <a:xfrm>
          <a:off x="602301" y="1066686"/>
          <a:ext cx="2608039" cy="10432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Організація</a:t>
          </a:r>
          <a:endParaRPr lang="uk-UA" sz="19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23909" y="1066686"/>
        <a:ext cx="1564824" cy="1043215"/>
      </dsp:txXfrm>
    </dsp:sp>
    <dsp:sp modelId="{B3AF9764-18E7-426E-B4EC-FC5D86E2050D}">
      <dsp:nvSpPr>
        <dsp:cNvPr id="0" name=""/>
        <dsp:cNvSpPr/>
      </dsp:nvSpPr>
      <dsp:spPr>
        <a:xfrm>
          <a:off x="1171375" y="2133687"/>
          <a:ext cx="2608039" cy="10432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Проведення підготовки</a:t>
          </a:r>
          <a:endParaRPr lang="uk-UA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92983" y="2133687"/>
        <a:ext cx="1564824" cy="1043215"/>
      </dsp:txXfrm>
    </dsp:sp>
    <dsp:sp modelId="{6ED51595-5E37-4851-92A8-6EF321212516}">
      <dsp:nvSpPr>
        <dsp:cNvPr id="0" name=""/>
        <dsp:cNvSpPr/>
      </dsp:nvSpPr>
      <dsp:spPr>
        <a:xfrm>
          <a:off x="1669302" y="3200689"/>
          <a:ext cx="2608039" cy="10432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Облік і контроль</a:t>
          </a:r>
          <a:endParaRPr lang="uk-UA" sz="19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90910" y="3200689"/>
        <a:ext cx="1564824" cy="1043215"/>
      </dsp:txXfrm>
    </dsp:sp>
    <dsp:sp modelId="{14B8BB22-8775-434A-85E8-3E52B6F30948}">
      <dsp:nvSpPr>
        <dsp:cNvPr id="0" name=""/>
        <dsp:cNvSpPr/>
      </dsp:nvSpPr>
      <dsp:spPr>
        <a:xfrm>
          <a:off x="2238377" y="4267690"/>
          <a:ext cx="2608039" cy="10432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uk-UA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759985" y="4267690"/>
        <a:ext cx="1564824" cy="1043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254" y="104328"/>
          <a:ext cx="1372357" cy="574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0081" y="121155"/>
        <a:ext cx="1338703" cy="540852"/>
      </dsp:txXfrm>
    </dsp:sp>
    <dsp:sp modelId="{EC846D1D-24B7-4A48-A2F4-646FE7DFEBCE}">
      <dsp:nvSpPr>
        <dsp:cNvPr id="0" name=""/>
        <dsp:cNvSpPr/>
      </dsp:nvSpPr>
      <dsp:spPr>
        <a:xfrm>
          <a:off x="140490" y="678835"/>
          <a:ext cx="137235" cy="1035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786"/>
              </a:lnTo>
              <a:lnTo>
                <a:pt x="137235" y="103578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77726" y="822461"/>
          <a:ext cx="1750635" cy="178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000" y="873735"/>
        <a:ext cx="1648087" cy="1681771"/>
      </dsp:txXfrm>
    </dsp:sp>
    <dsp:sp modelId="{CFB9A514-3443-43FF-8BF1-F0865F415FB5}">
      <dsp:nvSpPr>
        <dsp:cNvPr id="0" name=""/>
        <dsp:cNvSpPr/>
      </dsp:nvSpPr>
      <dsp:spPr>
        <a:xfrm>
          <a:off x="140490" y="678835"/>
          <a:ext cx="147540" cy="2992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2672"/>
              </a:lnTo>
              <a:lnTo>
                <a:pt x="147540" y="299267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88030" y="2808312"/>
          <a:ext cx="1583532" cy="1726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410" y="2854692"/>
        <a:ext cx="1490772" cy="1633631"/>
      </dsp:txXfrm>
    </dsp:sp>
    <dsp:sp modelId="{670EE249-F303-47E4-98AB-9B5614900BCA}">
      <dsp:nvSpPr>
        <dsp:cNvPr id="0" name=""/>
        <dsp:cNvSpPr/>
      </dsp:nvSpPr>
      <dsp:spPr>
        <a:xfrm>
          <a:off x="1898918" y="104328"/>
          <a:ext cx="2083481" cy="574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915745" y="121155"/>
        <a:ext cx="2049827" cy="540852"/>
      </dsp:txXfrm>
    </dsp:sp>
    <dsp:sp modelId="{56996AD9-E83A-4ACA-AE38-09BB3FDF0A05}">
      <dsp:nvSpPr>
        <dsp:cNvPr id="0" name=""/>
        <dsp:cNvSpPr/>
      </dsp:nvSpPr>
      <dsp:spPr>
        <a:xfrm>
          <a:off x="2107266" y="678835"/>
          <a:ext cx="208348" cy="707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809"/>
              </a:lnTo>
              <a:lnTo>
                <a:pt x="208348" y="70780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2315615" y="822461"/>
          <a:ext cx="1679185" cy="1128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48664" y="855510"/>
        <a:ext cx="1613087" cy="1062266"/>
      </dsp:txXfrm>
    </dsp:sp>
    <dsp:sp modelId="{81D39417-23EF-4885-9351-EA0B5322EF36}">
      <dsp:nvSpPr>
        <dsp:cNvPr id="0" name=""/>
        <dsp:cNvSpPr/>
      </dsp:nvSpPr>
      <dsp:spPr>
        <a:xfrm>
          <a:off x="4269653" y="104328"/>
          <a:ext cx="1372357" cy="574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86480" y="121155"/>
        <a:ext cx="1338703" cy="540852"/>
      </dsp:txXfrm>
    </dsp:sp>
    <dsp:sp modelId="{16C733DB-BC5B-43E6-B621-6DBA50B671D2}">
      <dsp:nvSpPr>
        <dsp:cNvPr id="0" name=""/>
        <dsp:cNvSpPr/>
      </dsp:nvSpPr>
      <dsp:spPr>
        <a:xfrm>
          <a:off x="4406889" y="678835"/>
          <a:ext cx="137235" cy="115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268"/>
              </a:lnTo>
              <a:lnTo>
                <a:pt x="137235" y="115626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4544125" y="822461"/>
          <a:ext cx="1353573" cy="2025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3770" y="862106"/>
        <a:ext cx="1274283" cy="1945994"/>
      </dsp:txXfrm>
    </dsp:sp>
    <dsp:sp modelId="{1D8FEF4B-A125-4421-94F7-05D9BBE97D9C}">
      <dsp:nvSpPr>
        <dsp:cNvPr id="0" name=""/>
        <dsp:cNvSpPr/>
      </dsp:nvSpPr>
      <dsp:spPr>
        <a:xfrm>
          <a:off x="5929264" y="104328"/>
          <a:ext cx="1372357" cy="574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946091" y="121155"/>
        <a:ext cx="1338703" cy="540852"/>
      </dsp:txXfrm>
    </dsp:sp>
    <dsp:sp modelId="{A2C6E96B-2FBF-44D9-98CB-7E93E3BC17C5}">
      <dsp:nvSpPr>
        <dsp:cNvPr id="0" name=""/>
        <dsp:cNvSpPr/>
      </dsp:nvSpPr>
      <dsp:spPr>
        <a:xfrm>
          <a:off x="6066500" y="678835"/>
          <a:ext cx="137235" cy="756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027"/>
              </a:lnTo>
              <a:lnTo>
                <a:pt x="137235" y="75602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6203736" y="822461"/>
          <a:ext cx="1215618" cy="1224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9340" y="858065"/>
        <a:ext cx="1144410" cy="1153593"/>
      </dsp:txXfrm>
    </dsp:sp>
    <dsp:sp modelId="{B90B54E1-3EF9-4453-AAFA-0CA5A909532C}">
      <dsp:nvSpPr>
        <dsp:cNvPr id="0" name=""/>
        <dsp:cNvSpPr/>
      </dsp:nvSpPr>
      <dsp:spPr>
        <a:xfrm>
          <a:off x="7588875" y="104328"/>
          <a:ext cx="1372357" cy="574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605702" y="121155"/>
        <a:ext cx="1338703" cy="540852"/>
      </dsp:txXfrm>
    </dsp:sp>
    <dsp:sp modelId="{9C79B0C3-BE7C-40CE-9EA4-E58612936C48}">
      <dsp:nvSpPr>
        <dsp:cNvPr id="0" name=""/>
        <dsp:cNvSpPr/>
      </dsp:nvSpPr>
      <dsp:spPr>
        <a:xfrm>
          <a:off x="7726111" y="678835"/>
          <a:ext cx="137235" cy="1232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2123"/>
              </a:lnTo>
              <a:lnTo>
                <a:pt x="137235" y="123212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7863347" y="822461"/>
          <a:ext cx="1064711" cy="2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94531" y="853645"/>
        <a:ext cx="1002343" cy="2114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6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 spd="slow"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56109"/>
          </a:xfrm>
        </p:spPr>
        <p:txBody>
          <a:bodyPr/>
          <a:lstStyle/>
          <a:p>
            <a:r>
              <a:rPr lang="uk-UA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Періодичність і тривалість підготовки </a:t>
            </a: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49080"/>
            <a:ext cx="1625352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68960"/>
            <a:ext cx="4824536" cy="3536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41" y="692696"/>
            <a:ext cx="2060848" cy="20608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259632" y="954396"/>
            <a:ext cx="5832648" cy="1914564"/>
          </a:xfrm>
          <a:prstGeom prst="ellipse">
            <a:avLst/>
          </a:prstGeom>
          <a:solidFill>
            <a:srgbClr val="0070C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Програми, періодичність і тривалість формуються відповідно до </a:t>
            </a:r>
            <a:endPara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планів </a:t>
            </a:r>
            <a:r>
              <a:rPr lang="uk-UA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Підготовки співробітників Служби судової </a:t>
            </a:r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369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2020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22205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Національна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судді України погодила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навчальний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підготовки співробітників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рік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., в якому сьогодні передбачено проведення 33 занять протягом року. У період карантину проведення третини занять відкладено та буде проведено після його завершення. 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16" y="2564904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403648" y="1009413"/>
            <a:ext cx="2736304" cy="72008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20" y="4592223"/>
            <a:ext cx="4464496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 відео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конференцзв’язку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033" y="815033"/>
            <a:ext cx="8229600" cy="2757983"/>
          </a:xfrm>
        </p:spPr>
        <p:txBody>
          <a:bodyPr/>
          <a:lstStyle/>
          <a:p>
            <a:pPr marL="0" indent="0" algn="just">
              <a:buNone/>
            </a:pPr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 березня 2020 року дистанційне заняття для співробітників Служби судової охорони проводив заступник начальника відділу науково–методичного супроводження психологічної підготовки суддів                             </a:t>
            </a:r>
            <a:r>
              <a:rPr lang="uk-UA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Маслюк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своїй презентації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 Point </a:t>
            </a:r>
            <a:r>
              <a:rPr lang="uk-UA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Андрій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Маслюк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навів чимало прикладів конструктивної поведінки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оголошеного карантину та надав рекомендації  щодо належної реакції співробітників Служби судової охорони в такий час як при виконанні службових обов’язків,  так і в повсякденному житті.</a:t>
            </a:r>
          </a:p>
          <a:p>
            <a:pPr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4170313" cy="223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36599"/>
            <a:ext cx="4260088" cy="317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кутник 1"/>
          <p:cNvSpPr/>
          <p:nvPr/>
        </p:nvSpPr>
        <p:spPr>
          <a:xfrm>
            <a:off x="1590725" y="188640"/>
            <a:ext cx="515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Дистанційна підготовка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642052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83244" y="9087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444500" algn="l"/>
              </a:tabLst>
            </a:pPr>
            <a:r>
              <a:rPr lang="uk-UA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березня 2020 року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містах Києві, Чернівцях, Тернополі, Івано–Франківську, Ужгороді та Хмельницькому в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круглому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столі: “Функціонування Служби судової охорони в системі правосуддя України”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пройшов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 Служби судової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44500" algn="l"/>
              </a:tabLst>
            </a:pP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861048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444500" algn="l"/>
              </a:tabLst>
            </a:pPr>
            <a:r>
              <a:rPr lang="uk-UA" sz="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uk-UA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38753" y="369048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квітня 2020 року суддя  </a:t>
            </a:r>
            <a:r>
              <a:rPr lang="uk-UA" sz="1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Маловисківського</a:t>
            </a: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районного суду, відряджений для роботи в Національній школі суддів України, </a:t>
            </a:r>
            <a:r>
              <a:rPr lang="uk-UA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головний науковий співробітник відділу підготовки викладачів (тренерів) </a:t>
            </a:r>
            <a:r>
              <a:rPr lang="uk-UA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Кабиш</a:t>
            </a: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провели дистанційні заняття для співробітників Служби судової охорони. 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квітня 2020 року суддя  Жовтневого районного суду міста Дніпра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Миксим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відряджений для роботи в Національній школі суддів України, провів дистанційне заняття для співробітників Служби судової охорони.</a:t>
            </a:r>
          </a:p>
        </p:txBody>
      </p:sp>
      <p:pic>
        <p:nvPicPr>
          <p:cNvPr id="12" name="Місце для вмісту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6" y="727000"/>
            <a:ext cx="4447309" cy="296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12" y="3356992"/>
            <a:ext cx="4190550" cy="3266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трелка вниз 5"/>
          <p:cNvSpPr/>
          <p:nvPr/>
        </p:nvSpPr>
        <p:spPr>
          <a:xfrm>
            <a:off x="2539028" y="0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68398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180728"/>
          </a:xfrm>
        </p:spPr>
        <p:txBody>
          <a:bodyPr/>
          <a:lstStyle/>
          <a:p>
            <a:pPr marL="0" indent="0" algn="just">
              <a:buNone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квітня 2020 року Національна школа суддів України провела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відеозаняття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співробітників Служби судової охорони щодо ефективної комунікації у професійній діяльності.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Викладачка –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очільниця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інформації та забезпечення комунікаційної діяльності секретаріату Вищої ради правосуддя, керівниця прес–центру судової влади України </a:t>
            </a:r>
            <a:r>
              <a:rPr lang="uk-UA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 ознайомила слухачів і слухачок із тим,</a:t>
            </a:r>
          </a:p>
          <a:p>
            <a:pPr marL="0" indent="0">
              <a:buNone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1784" y="332998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судова влада України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співпрацює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зі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якими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рівні відповідальності за комунікацію в судовій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владі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яким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місце Служби судової охорони в системі комунікації судової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ким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комунікує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суд                                              та якими є потреби відвідувачів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якої інформації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 журналісти в судах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1475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180728"/>
          </a:xfrm>
        </p:spPr>
        <p:txBody>
          <a:bodyPr/>
          <a:lstStyle/>
          <a:p>
            <a:pPr marL="0" indent="0" algn="just">
              <a:buNone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620688"/>
            <a:ext cx="87129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судових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охоронців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року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провели онлайн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судоустрій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статус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http://www.nsj.gov.ua/images/news/lviv/2020/may/8/IMG_9376.PNG"/>
          <p:cNvSpPr>
            <a:spLocks noChangeAspect="1" noChangeArrowheads="1"/>
          </p:cNvSpPr>
          <p:nvPr/>
        </p:nvSpPr>
        <p:spPr bwMode="auto">
          <a:xfrm>
            <a:off x="155575" y="-1736725"/>
            <a:ext cx="65722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4" descr="http://www.nsj.gov.ua/images/news/lviv/2020/may/8/IMG_9376.PNG"/>
          <p:cNvSpPr>
            <a:spLocks noChangeAspect="1" noChangeArrowheads="1"/>
          </p:cNvSpPr>
          <p:nvPr/>
        </p:nvSpPr>
        <p:spPr bwMode="auto">
          <a:xfrm>
            <a:off x="307975" y="-1584325"/>
            <a:ext cx="65722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6" descr="http://www.nsj.gov.ua/images/news/lviv/2020/may/8/IMG_93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8" descr="http://www.nsj.gov.ua/images/news/lviv/2020/may/8/IMG_9376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99647"/>
            <a:ext cx="5904656" cy="32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275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4704"/>
          </a:xfrm>
        </p:spPr>
        <p:txBody>
          <a:bodyPr/>
          <a:lstStyle/>
          <a:p>
            <a:r>
              <a:rPr lang="ru-RU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анкет </a:t>
            </a:r>
            <a:r>
              <a:rPr lang="ru-RU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занять,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відеоконференцзв’язку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актуальним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анкетування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п’ятибальною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шкалою, де 5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найвищою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оцінкою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1 бал –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найнижчою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анкет </a:t>
            </a:r>
            <a:r>
              <a:rPr lang="ru-RU" sz="20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отримується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занять,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задоволеності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результатами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поставленої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56992"/>
            <a:ext cx="63367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6450"/>
            <a:ext cx="3810000" cy="47625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404664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73" y="3933056"/>
            <a:ext cx="4184487" cy="288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alt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Семінар: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судоустрій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Львів – Тернопіль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червня 2020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76184" y="114129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Службою судової охорони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2695"/>
            <a:ext cx="4447907" cy="44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836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67944" y="3744626"/>
            <a:ext cx="5095670" cy="317582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79525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НАЦІОНАЛЬНА ШКОЛА СУДДІВ УКРАЇНИ</a:t>
            </a:r>
            <a:endParaRPr lang="ru-RU" altLang="uk-UA" sz="4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2807890"/>
          </a:xfrm>
        </p:spPr>
        <p:txBody>
          <a:bodyPr/>
          <a:lstStyle/>
          <a:p>
            <a:pPr marL="357188" lvl="1" indent="3175" algn="just"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 державною установою зі спеціальним статусом у системі правосуддя, яка забезпечує підготовку висококваліфікованих кадрів для системи правосуддя та здійснює науково–дослідну діяльність. На Національну школу суддів України не поширюється законодавство про вищу освіту.</a:t>
            </a:r>
            <a:endParaRPr lang="uk-UA" altLang="uk-UA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882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обраних на адміністративні посади в судах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метою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589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наукових досліджень з питань удосконалення судового устрою, статусу суддів і судочинства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вивчення міжнародного досвіду організації та діяльності судів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науково–методичне забезпечення діяльності судів, Вищої кваліфікаційної комісії суддів України та Вищої ради правосуддя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0159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0733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071422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44170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442283"/>
              </p:ext>
            </p:extLst>
          </p:nvPr>
        </p:nvGraphicFramePr>
        <p:xfrm>
          <a:off x="395536" y="1052736"/>
          <a:ext cx="5472608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619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677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займаються організацією та проведенням підготовки співробітників ССО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3660211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65274" y="5054106"/>
            <a:ext cx="619268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може бути організована та проведена спільно різними структурними підрозділами 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31" y="1628800"/>
            <a:ext cx="5255342" cy="32554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44624"/>
            <a:ext cx="8229600" cy="6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uk-UA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Формування груп слухачів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7604" y="908720"/>
            <a:ext cx="4374740" cy="165618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Співробітники центрального органу управління та начальників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8926" y="3645024"/>
            <a:ext cx="4492095" cy="162707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Керівники структурних підрозділів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03543" y="4884204"/>
            <a:ext cx="3507670" cy="150007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інші співробітники територіальних управлінь Служби судової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2553" y="5373216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клопотанням 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охорони в разі потреби групи 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слухачів можуть формуватись з різних категорій її (Служби) співробітників</a:t>
            </a:r>
            <a:endParaRPr lang="uk-UA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144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 власність</Template>
  <TotalTime>7628</TotalTime>
  <Words>678</Words>
  <Application>Microsoft Office PowerPoint</Application>
  <PresentationFormat>Экран (4:3)</PresentationFormat>
  <Paragraphs>138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22 власність</vt:lpstr>
      <vt:lpstr>Презентация PowerPoint</vt:lpstr>
      <vt:lpstr>Презентация PowerPoint</vt:lpstr>
      <vt:lpstr>НАЦІОНАЛЬНА ШКОЛА СУДДІВ УКРАЇНИ</vt:lpstr>
      <vt:lpstr>Завдання </vt:lpstr>
      <vt:lpstr>Презентация PowerPoint</vt:lpstr>
      <vt:lpstr>Структура</vt:lpstr>
      <vt:lpstr>Процес Підготовки </vt:lpstr>
      <vt:lpstr>Організація</vt:lpstr>
      <vt:lpstr>Презентация PowerPoint</vt:lpstr>
      <vt:lpstr>Періодичність і тривалість підготовки </vt:lpstr>
      <vt:lpstr>План підготовки на 2020 рік</vt:lpstr>
      <vt:lpstr>Форми занять 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Аналіз анкет зворотного зв’язку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MazurokVA</cp:lastModifiedBy>
  <cp:revision>202</cp:revision>
  <dcterms:created xsi:type="dcterms:W3CDTF">2016-09-21T20:12:43Z</dcterms:created>
  <dcterms:modified xsi:type="dcterms:W3CDTF">2020-06-25T12:59:59Z</dcterms:modified>
</cp:coreProperties>
</file>